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65" r:id="rId3"/>
    <p:sldId id="390" r:id="rId4"/>
    <p:sldId id="408" r:id="rId5"/>
    <p:sldId id="409" r:id="rId6"/>
    <p:sldId id="420" r:id="rId7"/>
    <p:sldId id="410" r:id="rId8"/>
    <p:sldId id="411" r:id="rId9"/>
    <p:sldId id="412" r:id="rId10"/>
    <p:sldId id="413" r:id="rId11"/>
    <p:sldId id="421" r:id="rId12"/>
    <p:sldId id="422" r:id="rId13"/>
    <p:sldId id="414" r:id="rId14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54"/>
    <a:srgbClr val="003399"/>
    <a:srgbClr val="1D1D59"/>
    <a:srgbClr val="333399"/>
    <a:srgbClr val="001746"/>
    <a:srgbClr val="002164"/>
    <a:srgbClr val="002570"/>
    <a:srgbClr val="003192"/>
    <a:srgbClr val="003FBC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310" autoAdjust="0"/>
  </p:normalViewPr>
  <p:slideViewPr>
    <p:cSldViewPr>
      <p:cViewPr varScale="1">
        <p:scale>
          <a:sx n="47" d="100"/>
          <a:sy n="47" d="100"/>
        </p:scale>
        <p:origin x="1392" y="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C1E21F3-EA84-4921-94DD-04A211CB28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FE7E0D-F9F8-47B7-A275-F9734D4925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CB32EF-2A78-48F5-BB2B-E07C20A3FD90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1673CE53-A880-4A65-9CBB-F64C341D3D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8F70E84F-F4E5-431F-A9BA-28916E9B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0CC446-3544-4368-9EE5-DD672D437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62B0BB-BF4F-48AC-8BCC-D97CB3538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422CC4-D56C-4270-8EEA-65443C0722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51E1A3A5-CE5D-4D41-986A-2A97DD672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D38F6EC6-29E1-4057-A078-F33435F48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www.4tons.com.br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Fonte: Lição da Escola Sabatina, jul-ago-set-2021, CPB.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Autores: Gerald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Chantal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Adaptação: Pr. Marcelo Augusto de Carvalho 30/08/2021 Artur Nogueira SP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71817647-F91F-418B-8933-2F9D75F9B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743134-7DAB-451D-9963-B4BEEDB08F8F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A SOLUÇÃO: OLHAR E VIVER COM O NOSSO MODELO, JESUS!</a:t>
            </a:r>
          </a:p>
          <a:p>
            <a:pPr algn="just" eaLnBrk="1" hangingPunct="1"/>
            <a:r>
              <a:rPr lang="pt-BR" sz="3200" dirty="0"/>
              <a:t>Paulo nos apresentou um vislumbre do que motivou Jesus ao decidir Se tornar nosso Substituto. O texto de Filipenses 2:5-8 descreve o modelo de altruísmo, humildade e amor. Se o amor a Deus e aos outros não impulsionar e guiar nossas escolhas e prioridades, continuaremos construindo mais celeiros para nós aqui e colocando menos tesouros no Céu (</a:t>
            </a:r>
            <a:r>
              <a:rPr lang="pt-BR" sz="3200" dirty="0" err="1"/>
              <a:t>Mt</a:t>
            </a:r>
            <a:r>
              <a:rPr lang="pt-BR" sz="3200" dirty="0"/>
              <a:t> 6:20)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71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just" eaLnBrk="1" hangingPunct="1"/>
            <a:r>
              <a:rPr lang="pt-BR" altLang="pt-BR" sz="2000" b="1" dirty="0"/>
              <a:t>SÓ </a:t>
            </a:r>
            <a:r>
              <a:rPr lang="pt-BR" sz="2000" b="1" dirty="0"/>
              <a:t>UMA VIDA DE SERVIÇO ABNEGADO É UMA VIDA DE DESCANSO E ALEGRIA DURADOURA.</a:t>
            </a:r>
            <a:endParaRPr lang="pt-BR" altLang="pt-BR" sz="2000" b="1" dirty="0"/>
          </a:p>
          <a:p>
            <a:pPr algn="just" eaLnBrk="1" hangingPunct="1"/>
            <a:r>
              <a:rPr lang="pt-BR" sz="3200" dirty="0"/>
              <a:t>O apóstolo Paulo revela uma das descrições mais detalhadas da condescendência de Cristo em todas as Escrituras. Alguns teólogos chamam isso de </a:t>
            </a:r>
            <a:r>
              <a:rPr lang="pt-BR" sz="3200" b="1" dirty="0"/>
              <a:t>“cascata do amor divino”.</a:t>
            </a:r>
            <a:r>
              <a:rPr lang="pt-BR" sz="3200" dirty="0"/>
              <a:t> Em Filipenses 2:5-7, Paulo declara: “Tenham entre vocês o mesmo modo de pensar de Cristo Jesus, que, mesmo existindo na forma de Deus, não considerou o ser igual a Deus algo que deveria ser retido a qualquer custo. Pelo contrário, Ele Se esvaziou, assumindo a forma de servo, tornando-Se semelhante aos seres humanos” (ênfase acrescentada). Observe o contraste entre essas duas expressões, a forma de Deus e a forma de um servo. A palavra grega para “forma” é </a:t>
            </a:r>
            <a:r>
              <a:rPr lang="pt-BR" sz="3200" dirty="0" err="1"/>
              <a:t>morphe</a:t>
            </a:r>
            <a:r>
              <a:rPr lang="pt-BR" sz="3200" dirty="0"/>
              <a:t>, que também pode ser traduzida como “a essência de” ou tendo a “natureza de”. Jesus era igual ao Pai na própria essência de Sua natureza. Cristo existe com o Pai desde a eternidade como coigual e coeterno. Ele “Se fez sem reputação” ou, traduzido literalmente, Ele Se esvaziou dos privilégios e prerrogativas como igual a Deus e Se tornou Homem. Ele não apenas Se tornou Homem, mas tornou-Se o mais humilde dos homens, um Servo. Não só Se tornou Servo, mas Se tornou um Servo humilde e obediente. Ele não apenas Se tornou um Homem que era um Servo humilde e obediente, mas morreu na cruz, a mais horrível de todas as mortes. Jesus, nosso Senhor eterno, nosso Criador todo-poderoso, Aquele que é servido por todos, tornou-Se o Servo de todos. </a:t>
            </a:r>
            <a:r>
              <a:rPr lang="pt-BR" sz="3200" b="1" dirty="0"/>
              <a:t>A vida de Jesus ilustra claramente que uma vida de serviço abnegado é uma vida de descanso e alegria duradoura.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41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algn="just" eaLnBrk="1" hangingPunct="1"/>
            <a:r>
              <a:rPr lang="pt-BR" sz="3200" b="1" dirty="0"/>
              <a:t>FELICIDADE - SOMOS DE FATO FELIZES QUANDO NOS PREOCUPAMOS COM A FELICIDADE DOS OUTROS, NÃO QUANDO TENTAMOS MANIPULÁ-LOS PARA QUE NOS TORNEM FELIZES</a:t>
            </a:r>
          </a:p>
          <a:p>
            <a:pPr algn="just" eaLnBrk="1" hangingPunct="1"/>
            <a:r>
              <a:rPr lang="pt-BR" sz="3200" dirty="0"/>
              <a:t>A vida de serviço amoroso e altruísta de Cristo contrasta diretamente com a questão dos dois irmãos, que levou Jesus a contar a parábola do rico avarento e a ensinar sobre confiança em Deus em relação às coisas materiais, conforme o relato de Lucas 12:13-31. Esses dois jovens egoístas estavam discutindo sobre a parte que deveriam receber da herança de seu pai. Eles vieram a Jesus e pediram-Lhe que mediasse seu desentendimento. Jesus recusou-Se a fazer isso, mostrando de forma nítida que a verdadeira paz e alegria vem de dar, não de obter. </a:t>
            </a:r>
            <a:r>
              <a:rPr lang="pt-BR" sz="3200" b="1" dirty="0"/>
              <a:t>Somos de fato felizes quando nos preocupamos com a felicidade dos outros, não quando tentamos manipulá-los para que nos tornem felizes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65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APELO</a:t>
            </a:r>
          </a:p>
          <a:p>
            <a:pPr algn="just" eaLnBrk="1" hangingPunct="1"/>
            <a:r>
              <a:rPr lang="pt-BR" altLang="pt-BR" sz="2000" b="1" dirty="0"/>
              <a:t>Quer ser feliz?</a:t>
            </a:r>
          </a:p>
          <a:p>
            <a:pPr algn="just" eaLnBrk="1" hangingPunct="1"/>
            <a:r>
              <a:rPr lang="pt-BR" altLang="pt-BR" sz="2000" b="1" dirty="0"/>
              <a:t>Decida ser cada dia menos EGOÍSTA.</a:t>
            </a:r>
          </a:p>
          <a:p>
            <a:pPr algn="just" eaLnBrk="1" hangingPunct="1"/>
            <a:r>
              <a:rPr lang="pt-BR" altLang="pt-BR" sz="2000" b="1" dirty="0"/>
              <a:t>Busque a Jesus, olhando e imitando seu exemplo de ENTREGA e HUMILDADE.</a:t>
            </a:r>
          </a:p>
          <a:p>
            <a:pPr algn="just" eaLnBrk="1" hangingPunct="1"/>
            <a:r>
              <a:rPr lang="pt-BR" altLang="pt-BR" sz="2000" b="1" dirty="0"/>
              <a:t>Comungue com Ele, e receberá o poder do Céu para tamanha transformação.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85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2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sz="3200" b="1" dirty="0"/>
              <a:t>IDENTIFIQUE O PROBLEMA DESTACADO NESTA PARÁBOLA. </a:t>
            </a:r>
          </a:p>
          <a:p>
            <a:pPr algn="just" eaLnBrk="1" hangingPunct="1"/>
            <a:r>
              <a:rPr lang="pt-BR" sz="3200" b="1" dirty="0"/>
              <a:t>PLANEJAR O FUTURO É EGOÍSMO E DESPREZO PELO REINO DE DEUS? CASO NÃO SEJA, CONTRA O QUE JESUS ADVERTIU?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RAÍZES PROFUNDAS</a:t>
            </a:r>
          </a:p>
          <a:p>
            <a:pPr algn="just" eaLnBrk="1" hangingPunct="1"/>
            <a:r>
              <a:rPr lang="pt-BR" sz="3200" dirty="0"/>
              <a:t>Como no caso do álamo tremedor e de seu sistema subterrâneo mais amplo, o egoísmo é parte do sistema subterrâneo chamado “pecado”, que nos impede de encontrar o descanso em Jesus. De todas as expressões do pecado em nossa vida, o egoísmo parece ser a mais fácil de se manifestar, não é mesmo? Para a maioria das pessoas, o egoísmo é tão natural quanto respirar.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8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EGOÍSMO – O PROBLEMA CENTRAL DA MAIORIA DOS NOSSOS CONFLITOS</a:t>
            </a:r>
          </a:p>
          <a:p>
            <a:pPr algn="just" eaLnBrk="1" hangingPunct="1"/>
            <a:r>
              <a:rPr lang="pt-BR" sz="3200" dirty="0"/>
              <a:t>A parábola do rico insensato aparece somente em Lucas e foi contada em resposta a uma pergunta anônima do público. Questionado a respeito de uma herança, Jesus rejeitou o papel de árbitro entre dois irmãos. Em vez disso, Ele apontou o problema fundamental maior, o egoísmo. Cristo foi fundo na questão a fim de mostrar a raiz das nossas ações individuais.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4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algn="just" eaLnBrk="1" hangingPunct="1"/>
            <a:r>
              <a:rPr lang="pt-BR" altLang="pt-BR" sz="2000" b="1" dirty="0"/>
              <a:t>QUAIS SÃO OS DESEJOS DO EGOÍSMO?</a:t>
            </a:r>
          </a:p>
          <a:p>
            <a:pPr algn="just" eaLnBrk="1" hangingPunct="1"/>
            <a:r>
              <a:rPr lang="pt-BR" altLang="pt-BR" sz="2000" b="1" dirty="0"/>
              <a:t>Pensar só nas MINHAS necessidades</a:t>
            </a:r>
          </a:p>
          <a:p>
            <a:pPr algn="just" eaLnBrk="1" hangingPunct="1"/>
            <a:r>
              <a:rPr lang="pt-BR" altLang="pt-BR" sz="2000" b="1" dirty="0"/>
              <a:t>Ser MAIOR e MELHOR do que os outros</a:t>
            </a:r>
          </a:p>
          <a:p>
            <a:pPr algn="just" eaLnBrk="1" hangingPunct="1"/>
            <a:r>
              <a:rPr lang="pt-BR" altLang="pt-BR" sz="2000" b="1" dirty="0"/>
              <a:t>TER MAIS, MAIS e MAIS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r>
              <a:rPr lang="pt-BR" sz="3200" dirty="0"/>
              <a:t>Ao se concentrar apenas em suas próprias necessidades e ambições, o homem rico da parábola de Jesus se esqueceu de levar em consideração as realidades celestiais invisíveis. Ser maior, melhor e ter mais não refletem os princípios fundamentais do reino de Deus.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10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EGOÍSMO CAUSA A MAIORIA DOS CONFLITOS QUE TEMOS NA:</a:t>
            </a:r>
          </a:p>
          <a:p>
            <a:pPr algn="just" eaLnBrk="1" hangingPunct="1"/>
            <a:r>
              <a:rPr lang="pt-BR" altLang="pt-BR" sz="2000" b="1" dirty="0"/>
              <a:t>Família</a:t>
            </a:r>
          </a:p>
          <a:p>
            <a:pPr algn="just" eaLnBrk="1" hangingPunct="1"/>
            <a:r>
              <a:rPr lang="pt-BR" altLang="pt-BR" sz="2000" b="1" dirty="0"/>
              <a:t>Casamento</a:t>
            </a:r>
          </a:p>
          <a:p>
            <a:pPr algn="just" eaLnBrk="1" hangingPunct="1"/>
            <a:r>
              <a:rPr lang="pt-BR" altLang="pt-BR" sz="2000" b="1" dirty="0"/>
              <a:t>Igreja</a:t>
            </a:r>
          </a:p>
          <a:p>
            <a:pPr algn="just" eaLnBrk="1" hangingPunct="1"/>
            <a:r>
              <a:rPr lang="pt-BR" altLang="pt-BR" sz="2000" b="1" dirty="0"/>
              <a:t>Trabalho</a:t>
            </a:r>
          </a:p>
          <a:p>
            <a:pPr algn="just" eaLnBrk="1" hangingPunct="1"/>
            <a:r>
              <a:rPr lang="pt-BR" altLang="pt-BR" sz="2000" b="1" dirty="0"/>
              <a:t>Sociedade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7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ISTO GERA MUITAS DAS DOENÇAS QUE TEMOS</a:t>
            </a:r>
          </a:p>
          <a:p>
            <a:pPr algn="just" eaLnBrk="1" hangingPunct="1"/>
            <a:r>
              <a:rPr lang="pt-BR" altLang="pt-BR" sz="2000" b="1" dirty="0"/>
              <a:t>Mental – esses sentimentos e emoções negativos passam a dominar nosso pensamento na maior parte do nosso tempo</a:t>
            </a:r>
          </a:p>
          <a:p>
            <a:pPr algn="just" eaLnBrk="1" hangingPunct="1"/>
            <a:r>
              <a:rPr lang="pt-BR" altLang="pt-BR" sz="2000" b="1" dirty="0"/>
              <a:t>Emocional – passamos a nutrir raiva, ódio e aversão por várias pessoas e situações</a:t>
            </a:r>
          </a:p>
          <a:p>
            <a:pPr algn="just" eaLnBrk="1" hangingPunct="1"/>
            <a:r>
              <a:rPr lang="pt-BR" altLang="pt-BR" sz="2000" b="1" dirty="0"/>
              <a:t>Física – somatizamos no corpo os maus sentimentos que nutrimos</a:t>
            </a:r>
          </a:p>
          <a:p>
            <a:pPr algn="just" eaLnBrk="1" hangingPunct="1"/>
            <a:r>
              <a:rPr lang="pt-BR" altLang="pt-BR" sz="2000" b="1" dirty="0"/>
              <a:t>Espiritual – tal realidade desencoraja nossa relação com Deus, impedindo também a ação calma e direta do Espírito Santo em nossa vida.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8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EXEMPLOS DE PESSOAS EGOÍSTAS NA BÍBLIA E OS EFEITOS DISSO EM SUAS VIDAS</a:t>
            </a:r>
          </a:p>
          <a:p>
            <a:pPr algn="just" eaLnBrk="1" hangingPunct="1"/>
            <a:r>
              <a:rPr lang="pt-BR" altLang="pt-BR" sz="2000" b="1" dirty="0"/>
              <a:t>JACÓ – por egoísmo e desejo de ganho material, ele instigava a rivalidade entre suas ESPOSAS para terem mais filhos, o que destruiu a vida delas e consequentemente a vida dos filhos também.</a:t>
            </a:r>
          </a:p>
          <a:p>
            <a:pPr algn="just" eaLnBrk="1" hangingPunct="1"/>
            <a:r>
              <a:rPr lang="pt-BR" altLang="pt-BR" sz="2000" b="1" dirty="0"/>
              <a:t>DAVI – por pensar apenas no seu desejo e prazer, Davi usa Bate-</a:t>
            </a:r>
            <a:r>
              <a:rPr lang="pt-BR" altLang="pt-BR" sz="2000" b="1" dirty="0" err="1"/>
              <a:t>Seba</a:t>
            </a:r>
            <a:r>
              <a:rPr lang="pt-BR" altLang="pt-BR" sz="2000" b="1" dirty="0"/>
              <a:t>, destruindo o casamento dela, assassinando seu marido, e atraindo sobre si 4 enormes consequência sobre si e sobre sua família e reino: a morte do filho gerado, o estrupo de sua filha Tamar por seu filho mais velho Adonias, o assassinato de Adonias por seu outro filho </a:t>
            </a:r>
            <a:r>
              <a:rPr lang="pt-BR" altLang="pt-BR" sz="2000" b="1" dirty="0" err="1"/>
              <a:t>Absalão</a:t>
            </a:r>
            <a:r>
              <a:rPr lang="pt-BR" altLang="pt-BR" sz="2000" b="1" dirty="0"/>
              <a:t>, e enfim a revolta militar de </a:t>
            </a:r>
            <a:r>
              <a:rPr lang="pt-BR" altLang="pt-BR" sz="2000" b="1" dirty="0" err="1"/>
              <a:t>Absalão</a:t>
            </a:r>
            <a:r>
              <a:rPr lang="pt-BR" altLang="pt-BR" sz="2000" b="1" dirty="0"/>
              <a:t> que também o levou à morte.</a:t>
            </a:r>
          </a:p>
          <a:p>
            <a:pPr algn="just" eaLnBrk="1" hangingPunct="1"/>
            <a:r>
              <a:rPr lang="pt-BR" altLang="pt-BR" sz="2000" b="1" dirty="0"/>
              <a:t>SANSÃO – por puro egoísmo, Sansão desejava nutrir seus impulsos sexuais, o que sempre lhe desviava de sua missão, até que finalmente tal atitude o levou a ser preso, ter os olhos furados, passar a moer farinha como se fosse um animal, e morrer soterrado junto aos seus inimigos.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7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7AD82-A2E2-4DCA-A321-75616E08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6E76-2019-4AE7-8506-FDA4E89EE4C0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38580-60C0-4089-8EFC-E64FB631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76F790-38AB-4BA4-BC05-4949B1C3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1D0A8-2C9F-4CBA-9539-C6E9135212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102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6A2D16-248D-4E92-90A1-9F3C34A3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979E-C051-4473-8447-11717877F528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B272FD-A0C6-403D-BDCA-B900311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FAD201-7BE0-4B98-BFB1-779EA73A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A849-385C-4E49-B6F2-50DE005ACE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069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15C45F-1AED-4B01-B512-595BD13B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EC2B-6D39-4D81-8D93-7DD67D040199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657B60-5AA0-44AE-9943-8A7D56F4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25830B-D798-4031-B019-4086CBE7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8B3E-2DC0-4B2F-A7E7-20AF0AF23B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530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F585D2-69F4-4D7A-BC97-8E59ECE6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D1B0-F60C-4B5E-AE29-7D9FFA3A5488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6802E7-A6DA-411D-8067-A70C1ED5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FCF2A8-DF12-463A-B7B6-5B4CD5A8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D935-65EF-496C-ADEF-DF442B678A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852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CD67EF-8F31-4156-B3DE-E0EC014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709C-ECE4-41C6-B9D6-3AF03C179342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410CA-76D2-4ED2-8827-ED11E9CC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5E3084-3599-4183-A982-94928B96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5022-3D50-4C60-B0CA-32C28F94C3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034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CD9A543-2E0B-4355-AE43-62E49DD7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172D-5F99-4E2A-9D36-6B6E83091326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D74E65A-0753-4401-A656-12AB14F4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D23D562-2EF5-4209-809C-624DAAE2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D2F5-5C75-4D00-927F-AE9C065359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161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1F5512A1-4873-4C76-AC4C-CDC28B2A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617B-16EC-4880-90CA-9AB70BCB8107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131BC29-AF46-463E-AEB6-141B7A82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A493887-78BD-4F16-85D0-E206CFFA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D7B6-19E3-437E-836E-0DC6BFAAC2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12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4BF8AE5-7773-403B-8132-EB820545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38E4-38AE-4228-92CC-E480136A4A01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6F83FB53-133F-4185-96BB-0D6E8C99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D20766C-4CFA-48C3-99E8-F359F55B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45E4-9CFC-4FB9-A5ED-0CAA9BE402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073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747D08CC-97AA-4F5E-A769-9A63ABFB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FA34-27AF-4169-884A-AFB5DAA8FDCF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08BD3EA-2E70-4171-9E7E-007C291A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5317CA7-EA75-4146-B317-CB1E7473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A250-8ED8-41E0-89EE-E5281FD16F0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751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4605914-4C6E-4C98-AF47-A240AFF8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A069-067F-4C12-89C7-2FF829E75F7E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2ECDD7-670F-48F8-B418-95874BEF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6C2ADA0-6A85-48FB-BB38-FAA52EF5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8890-8A1A-4151-9384-022D570DAD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01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87F1229-C20D-487F-95C1-F217509C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B16D-6BD6-4F16-84C9-F6E129CA1014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E533CD2-6303-46C2-B690-A1D00DCE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0AB98D6-AF28-421B-9C56-A48BBFDC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2FB0-C3B8-45C3-8CAD-F2A3A21B15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236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FF246004-4B27-4C96-8A1C-301966E157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80727FE-3C3C-4C86-A499-D88086D8FB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4A2262-104D-4948-B898-7068BFCC0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0CCCCC-0B4B-41C5-8AFA-8375B0187DDE}" type="datetimeFigureOut">
              <a:rPr lang="pt-BR"/>
              <a:pPr>
                <a:defRPr/>
              </a:pPr>
              <a:t>30/08/2021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49F88D-8C4F-4B35-8F72-F19B5EBFA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AFC19D-903E-4E76-A9FA-CE01DE2BF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50BC43-2823-45B5-8D2F-169D22CF1B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FA7DA9-FE20-453E-A3BD-D78282F15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6716" cy="724542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474F6AA-BD0B-46B0-AD6C-11089032ECAC}"/>
              </a:ext>
            </a:extLst>
          </p:cNvPr>
          <p:cNvSpPr txBox="1">
            <a:spLocks/>
          </p:cNvSpPr>
          <p:nvPr/>
        </p:nvSpPr>
        <p:spPr>
          <a:xfrm>
            <a:off x="0" y="692696"/>
            <a:ext cx="12192000" cy="1152128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Felicidade </a:t>
            </a:r>
            <a:r>
              <a:rPr lang="pt-BR" sz="4800" b="1" spc="5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é Doar-se</a:t>
            </a:r>
            <a:endParaRPr lang="pt-BR" sz="48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Pr. Marcelo Augusto De Carvalho</a:t>
            </a:r>
            <a:endParaRPr lang="pt-BR" sz="60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816DEED-3CA1-47B3-9C39-7B136E1A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Exemplo: Jesus</a:t>
            </a:r>
          </a:p>
        </p:txBody>
      </p:sp>
    </p:spTree>
    <p:extLst>
      <p:ext uri="{BB962C8B-B14F-4D97-AF65-F5344CB8AC3E}">
        <p14:creationId xmlns:p14="http://schemas.microsoft.com/office/powerpoint/2010/main" val="45586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813B94-BB6D-4749-9A2E-B4FBB2BB7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Serviço abnegado</a:t>
            </a:r>
          </a:p>
        </p:txBody>
      </p:sp>
    </p:spTree>
    <p:extLst>
      <p:ext uri="{BB962C8B-B14F-4D97-AF65-F5344CB8AC3E}">
        <p14:creationId xmlns:p14="http://schemas.microsoft.com/office/powerpoint/2010/main" val="45259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B8CC64-9B9D-4D70-9B37-F4BCC3A3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1030"/>
            <a:ext cx="12192000" cy="810006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Não manipular</a:t>
            </a:r>
          </a:p>
        </p:txBody>
      </p:sp>
    </p:spTree>
    <p:extLst>
      <p:ext uri="{BB962C8B-B14F-4D97-AF65-F5344CB8AC3E}">
        <p14:creationId xmlns:p14="http://schemas.microsoft.com/office/powerpoint/2010/main" val="414036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028E61-316F-47CB-B89C-514095644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21" y="0"/>
            <a:ext cx="102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0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E81CC-12E3-4F08-8710-772D261A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3451"/>
            <a:ext cx="12192000" cy="8724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1991544" y="5385990"/>
            <a:ext cx="81369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Lucas 12.13-21</a:t>
            </a:r>
          </a:p>
        </p:txBody>
      </p:sp>
    </p:spTree>
    <p:extLst>
      <p:ext uri="{BB962C8B-B14F-4D97-AF65-F5344CB8AC3E}">
        <p14:creationId xmlns:p14="http://schemas.microsoft.com/office/powerpoint/2010/main" val="96663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A768AF-E9AF-4421-8F21-DBCF06A8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Planejar o futuro é mau?</a:t>
            </a:r>
          </a:p>
        </p:txBody>
      </p:sp>
    </p:spTree>
    <p:extLst>
      <p:ext uri="{BB962C8B-B14F-4D97-AF65-F5344CB8AC3E}">
        <p14:creationId xmlns:p14="http://schemas.microsoft.com/office/powerpoint/2010/main" val="37732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B203E0-9DB2-4C1E-A5A8-753DADD4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1040"/>
            <a:ext cx="12202278" cy="762642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Raízes profundas: Egoísmo</a:t>
            </a:r>
          </a:p>
        </p:txBody>
      </p:sp>
    </p:spTree>
    <p:extLst>
      <p:ext uri="{BB962C8B-B14F-4D97-AF65-F5344CB8AC3E}">
        <p14:creationId xmlns:p14="http://schemas.microsoft.com/office/powerpoint/2010/main" val="3227840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060F8A1-4894-4E1B-A752-4D56A515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6716" cy="724542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problema central</a:t>
            </a:r>
          </a:p>
        </p:txBody>
      </p:sp>
    </p:spTree>
    <p:extLst>
      <p:ext uri="{BB962C8B-B14F-4D97-AF65-F5344CB8AC3E}">
        <p14:creationId xmlns:p14="http://schemas.microsoft.com/office/powerpoint/2010/main" val="160692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AAABE35-8D31-435A-9794-2DF23DCB0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-27384"/>
            <a:ext cx="12192000" cy="688538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432048" y="1916832"/>
            <a:ext cx="76081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Minhas necessidades</a:t>
            </a:r>
          </a:p>
          <a:p>
            <a:pPr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Maior e Melhor</a:t>
            </a:r>
          </a:p>
          <a:p>
            <a:pPr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Ter Mais, Mais e Mais</a:t>
            </a:r>
          </a:p>
        </p:txBody>
      </p:sp>
    </p:spTree>
    <p:extLst>
      <p:ext uri="{BB962C8B-B14F-4D97-AF65-F5344CB8AC3E}">
        <p14:creationId xmlns:p14="http://schemas.microsoft.com/office/powerpoint/2010/main" val="4689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350B56-3C46-425E-9CD5-FA73EC8C6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472018"/>
            <a:ext cx="566395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Conflitos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Família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Casamento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Igreja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Trabalho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Sociedade</a:t>
            </a:r>
          </a:p>
        </p:txBody>
      </p:sp>
    </p:spTree>
    <p:extLst>
      <p:ext uri="{BB962C8B-B14F-4D97-AF65-F5344CB8AC3E}">
        <p14:creationId xmlns:p14="http://schemas.microsoft.com/office/powerpoint/2010/main" val="153217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03C1DC-979F-4833-8EBF-3BA05F648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792088" y="764704"/>
            <a:ext cx="530391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Doenças</a:t>
            </a:r>
          </a:p>
          <a:p>
            <a:pPr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Mentais</a:t>
            </a:r>
          </a:p>
          <a:p>
            <a:pPr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Emocionais</a:t>
            </a:r>
          </a:p>
          <a:p>
            <a:pPr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Físicas</a:t>
            </a:r>
          </a:p>
          <a:p>
            <a:pPr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Espirituais</a:t>
            </a:r>
          </a:p>
        </p:txBody>
      </p:sp>
    </p:spTree>
    <p:extLst>
      <p:ext uri="{BB962C8B-B14F-4D97-AF65-F5344CB8AC3E}">
        <p14:creationId xmlns:p14="http://schemas.microsoft.com/office/powerpoint/2010/main" val="299399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8A35D4-8631-43B4-B977-973948DF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7896200" y="1772816"/>
            <a:ext cx="41517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Jacó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Davi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Sansão</a:t>
            </a:r>
          </a:p>
        </p:txBody>
      </p:sp>
    </p:spTree>
    <p:extLst>
      <p:ext uri="{BB962C8B-B14F-4D97-AF65-F5344CB8AC3E}">
        <p14:creationId xmlns:p14="http://schemas.microsoft.com/office/powerpoint/2010/main" val="189167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1226</Words>
  <Application>Microsoft Office PowerPoint</Application>
  <PresentationFormat>Widescreen</PresentationFormat>
  <Paragraphs>85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Berlin Sans FB</vt:lpstr>
      <vt:lpstr>Berlin Sans FB Demi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LIÇÃO DA ESCOLA SABATINA 3 T 2021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60</cp:revision>
  <dcterms:created xsi:type="dcterms:W3CDTF">2020-11-08T13:12:27Z</dcterms:created>
  <dcterms:modified xsi:type="dcterms:W3CDTF">2021-08-30T09:29:33Z</dcterms:modified>
  <cp:category>MINISTÉRIO DA SAÚDE-DESCANSO</cp:category>
</cp:coreProperties>
</file>