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365" r:id="rId3"/>
    <p:sldId id="390" r:id="rId4"/>
    <p:sldId id="408" r:id="rId5"/>
    <p:sldId id="420" r:id="rId6"/>
    <p:sldId id="409" r:id="rId7"/>
    <p:sldId id="410" r:id="rId8"/>
    <p:sldId id="422" r:id="rId9"/>
    <p:sldId id="411" r:id="rId10"/>
    <p:sldId id="421" r:id="rId11"/>
    <p:sldId id="412" r:id="rId12"/>
    <p:sldId id="413" r:id="rId13"/>
    <p:sldId id="414" r:id="rId14"/>
    <p:sldId id="415" r:id="rId15"/>
    <p:sldId id="416" r:id="rId16"/>
    <p:sldId id="417" r:id="rId17"/>
  </p:sldIdLst>
  <p:sldSz cx="12192000" cy="6858000"/>
  <p:notesSz cx="6858000" cy="9144000"/>
  <p:defaultTextStyle>
    <a:defPPr>
      <a:defRPr lang="pt-B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C54"/>
    <a:srgbClr val="003399"/>
    <a:srgbClr val="1D1D59"/>
    <a:srgbClr val="333399"/>
    <a:srgbClr val="001746"/>
    <a:srgbClr val="002164"/>
    <a:srgbClr val="002570"/>
    <a:srgbClr val="003192"/>
    <a:srgbClr val="003FBC"/>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310" autoAdjust="0"/>
  </p:normalViewPr>
  <p:slideViewPr>
    <p:cSldViewPr>
      <p:cViewPr varScale="1">
        <p:scale>
          <a:sx n="47" d="100"/>
          <a:sy n="47" d="100"/>
        </p:scale>
        <p:origin x="1392" y="36"/>
      </p:cViewPr>
      <p:guideLst>
        <p:guide orient="horz" pos="2160"/>
        <p:guide pos="3840"/>
      </p:guideLst>
    </p:cSldViewPr>
  </p:slideViewPr>
  <p:notesTextViewPr>
    <p:cViewPr>
      <p:scale>
        <a:sx n="100" d="100"/>
        <a:sy n="100" d="100"/>
      </p:scale>
      <p:origin x="0" y="-156"/>
    </p:cViewPr>
  </p:notesTextViewPr>
  <p:notesViewPr>
    <p:cSldViewPr>
      <p:cViewPr varScale="1">
        <p:scale>
          <a:sx n="56" d="100"/>
          <a:sy n="56" d="100"/>
        </p:scale>
        <p:origin x="-2838"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AC1E21F3-EA84-4921-94DD-04A211CB286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pt-BR"/>
          </a:p>
        </p:txBody>
      </p:sp>
      <p:sp>
        <p:nvSpPr>
          <p:cNvPr id="3" name="Espaço Reservado para Data 2">
            <a:extLst>
              <a:ext uri="{FF2B5EF4-FFF2-40B4-BE49-F238E27FC236}">
                <a16:creationId xmlns:a16="http://schemas.microsoft.com/office/drawing/2014/main" id="{6CFE7E0D-F9F8-47B7-A275-F9734D492547}"/>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35CB32EF-2A78-48F5-BB2B-E07C20A3FD90}" type="datetimeFigureOut">
              <a:rPr lang="pt-BR"/>
              <a:pPr>
                <a:defRPr/>
              </a:pPr>
              <a:t>30/08/2021</a:t>
            </a:fld>
            <a:endParaRPr lang="pt-BR"/>
          </a:p>
        </p:txBody>
      </p:sp>
      <p:sp>
        <p:nvSpPr>
          <p:cNvPr id="4" name="Espaço Reservado para Imagem de Slide 3">
            <a:extLst>
              <a:ext uri="{FF2B5EF4-FFF2-40B4-BE49-F238E27FC236}">
                <a16:creationId xmlns:a16="http://schemas.microsoft.com/office/drawing/2014/main" id="{1673CE53-A880-4A65-9CBB-F64C341D3D17}"/>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a:extLst>
              <a:ext uri="{FF2B5EF4-FFF2-40B4-BE49-F238E27FC236}">
                <a16:creationId xmlns:a16="http://schemas.microsoft.com/office/drawing/2014/main" id="{8F70E84F-F4E5-431F-A9BA-28916E9B01C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a:extLst>
              <a:ext uri="{FF2B5EF4-FFF2-40B4-BE49-F238E27FC236}">
                <a16:creationId xmlns:a16="http://schemas.microsoft.com/office/drawing/2014/main" id="{230CC446-3544-4368-9EE5-DD672D437FE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pt-BR"/>
          </a:p>
        </p:txBody>
      </p:sp>
      <p:sp>
        <p:nvSpPr>
          <p:cNvPr id="7" name="Espaço Reservado para Número de Slide 6">
            <a:extLst>
              <a:ext uri="{FF2B5EF4-FFF2-40B4-BE49-F238E27FC236}">
                <a16:creationId xmlns:a16="http://schemas.microsoft.com/office/drawing/2014/main" id="{5262B0BB-BF4F-48AC-8BCC-D97CB353883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A422CC4-D56C-4270-8EEA-65443C072259}"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ço Reservado para Imagem de Slide 1">
            <a:extLst>
              <a:ext uri="{FF2B5EF4-FFF2-40B4-BE49-F238E27FC236}">
                <a16:creationId xmlns:a16="http://schemas.microsoft.com/office/drawing/2014/main" id="{51E1A3A5-CE5D-4D41-986A-2A97DD67234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Espaço Reservado para Anotações 2">
            <a:extLst>
              <a:ext uri="{FF2B5EF4-FFF2-40B4-BE49-F238E27FC236}">
                <a16:creationId xmlns:a16="http://schemas.microsoft.com/office/drawing/2014/main" id="{D38F6EC6-29E1-4057-A078-F33435F48E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pt-BR" altLang="pt-BR" sz="2000" b="1" dirty="0"/>
              <a:t>www.4tons.com.br</a:t>
            </a:r>
          </a:p>
          <a:p>
            <a:pPr algn="ctr" eaLnBrk="1" hangingPunct="1">
              <a:spcBef>
                <a:spcPct val="0"/>
              </a:spcBef>
            </a:pPr>
            <a:r>
              <a:rPr lang="pt-BR" altLang="pt-BR" sz="2000" b="1" dirty="0"/>
              <a:t>Pr. Marcelo Augusto de Carvalho</a:t>
            </a:r>
          </a:p>
          <a:p>
            <a:pPr eaLnBrk="1" hangingPunct="1">
              <a:spcBef>
                <a:spcPct val="0"/>
              </a:spcBef>
            </a:pPr>
            <a:endParaRPr lang="pt-BR" altLang="pt-BR" sz="2000" b="1" dirty="0"/>
          </a:p>
          <a:p>
            <a:pPr marL="0" marR="0" lvl="0" indent="0" algn="l" defTabSz="914400" rtl="0" eaLnBrk="1" fontAlgn="base"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Fonte: Lição da Escola Sabatina, jul-ago-set-2021, CPB.</a:t>
            </a:r>
          </a:p>
          <a:p>
            <a:pPr marL="0" marR="0" lvl="0" indent="0" algn="l" defTabSz="914400" rtl="0" eaLnBrk="1" fontAlgn="base"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Autores: Gerald </a:t>
            </a:r>
            <a:r>
              <a:rPr lang="pt-BR" sz="1200" b="1" kern="1200" dirty="0" err="1">
                <a:solidFill>
                  <a:schemeClr val="tx1"/>
                </a:solidFill>
                <a:effectLst/>
                <a:latin typeface="+mn-lt"/>
                <a:ea typeface="+mn-ea"/>
                <a:cs typeface="+mn-cs"/>
              </a:rPr>
              <a:t>Klingbeil</a:t>
            </a:r>
            <a:r>
              <a:rPr lang="pt-BR" sz="1200" b="1" kern="1200" dirty="0">
                <a:solidFill>
                  <a:schemeClr val="tx1"/>
                </a:solidFill>
                <a:effectLst/>
                <a:latin typeface="+mn-lt"/>
                <a:ea typeface="+mn-ea"/>
                <a:cs typeface="+mn-cs"/>
              </a:rPr>
              <a:t> e Chantal </a:t>
            </a:r>
            <a:r>
              <a:rPr lang="pt-BR" sz="1200" b="1" kern="1200" dirty="0" err="1">
                <a:solidFill>
                  <a:schemeClr val="tx1"/>
                </a:solidFill>
                <a:effectLst/>
                <a:latin typeface="+mn-lt"/>
                <a:ea typeface="+mn-ea"/>
                <a:cs typeface="+mn-cs"/>
              </a:rPr>
              <a:t>Klingbeil</a:t>
            </a:r>
            <a:endParaRPr lang="pt-BR" sz="1200" b="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Adaptação: Pr. Marcelo Augusto de Carvalho 30/08/2021 Artur Nogueira SP</a:t>
            </a:r>
          </a:p>
          <a:p>
            <a:pPr marL="0" marR="0" lvl="0" indent="0" algn="l" defTabSz="914400" rtl="0" eaLnBrk="1" fontAlgn="base" latinLnBrk="0" hangingPunct="1">
              <a:lnSpc>
                <a:spcPct val="100000"/>
              </a:lnSpc>
              <a:spcBef>
                <a:spcPct val="0"/>
              </a:spcBef>
              <a:spcAft>
                <a:spcPct val="0"/>
              </a:spcAft>
              <a:buClrTx/>
              <a:buSzTx/>
              <a:buFontTx/>
              <a:buNone/>
              <a:tabLst/>
              <a:defRPr/>
            </a:pPr>
            <a:endParaRPr lang="pt-BR" sz="1200" kern="1200" dirty="0">
              <a:solidFill>
                <a:schemeClr val="tx1"/>
              </a:solidFill>
              <a:effectLst/>
              <a:latin typeface="+mn-lt"/>
              <a:ea typeface="+mn-ea"/>
              <a:cs typeface="+mn-cs"/>
            </a:endParaRPr>
          </a:p>
          <a:p>
            <a:pPr eaLnBrk="1" hangingPunct="1">
              <a:spcBef>
                <a:spcPct val="0"/>
              </a:spcBef>
            </a:pPr>
            <a:endParaRPr lang="pt-BR" altLang="pt-BR" sz="2000" b="1" dirty="0"/>
          </a:p>
        </p:txBody>
      </p:sp>
      <p:sp>
        <p:nvSpPr>
          <p:cNvPr id="4100" name="Espaço Reservado para Número de Slide 3">
            <a:extLst>
              <a:ext uri="{FF2B5EF4-FFF2-40B4-BE49-F238E27FC236}">
                <a16:creationId xmlns:a16="http://schemas.microsoft.com/office/drawing/2014/main" id="{71817647-F91F-418B-8933-2F9D75F9B1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743134-7DAB-451D-9963-B4BEEDB08F8F}" type="slidenum">
              <a:rPr lang="pt-BR" altLang="pt-BR">
                <a:latin typeface="Arial" panose="020B0604020202020204" pitchFamily="34" charset="0"/>
              </a:rPr>
              <a:pPr>
                <a:spcBef>
                  <a:spcPct val="0"/>
                </a:spcBef>
              </a:pPr>
              <a:t>1</a:t>
            </a:fld>
            <a:endParaRPr lang="pt-BR" altLang="pt-BR">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A AMBIÇÃO PROVOCA DANOS IRREPARÁVEIS</a:t>
            </a:r>
          </a:p>
          <a:p>
            <a:pPr algn="just" eaLnBrk="1" hangingPunct="1"/>
            <a:r>
              <a:rPr lang="pt-BR" sz="3200" dirty="0"/>
              <a:t>Os discípulos ainda não tinham aprendido essa lição quando Jesus realizou a última ceia. Suas disputas e rivalidades arruinaram um momento de comunhão que jamais se repetiria.</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10</a:t>
            </a:fld>
            <a:endParaRPr lang="pt-BR" altLang="pt-BR">
              <a:latin typeface="Arial" panose="020B0604020202020204" pitchFamily="34" charset="0"/>
            </a:endParaRPr>
          </a:p>
        </p:txBody>
      </p:sp>
    </p:spTree>
    <p:extLst>
      <p:ext uri="{BB962C8B-B14F-4D97-AF65-F5344CB8AC3E}">
        <p14:creationId xmlns:p14="http://schemas.microsoft.com/office/powerpoint/2010/main" val="1501020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EXEMPLOS CLAROS DE AMBIÇÃO NA BÍBLIA</a:t>
            </a:r>
          </a:p>
          <a:p>
            <a:pPr algn="just" eaLnBrk="1" hangingPunct="1"/>
            <a:r>
              <a:rPr lang="pt-BR" altLang="pt-BR" sz="2000" b="1" dirty="0"/>
              <a:t>OS CONSTRUTORES DA TORRE DE BABEL – fizeram a torre para tornarem célebre seus nomes para sempre!</a:t>
            </a:r>
          </a:p>
          <a:p>
            <a:pPr algn="just" eaLnBrk="1" hangingPunct="1"/>
            <a:r>
              <a:rPr lang="pt-BR" altLang="pt-BR" sz="2000" b="1" dirty="0"/>
              <a:t>ABASALÃO – traiu e lutou contra o próprio pai, chegando ao ponto de estuprar as esposas reais, tudo para tomar seu lugar no trono.</a:t>
            </a:r>
          </a:p>
          <a:p>
            <a:pPr algn="just" eaLnBrk="1" hangingPunct="1"/>
            <a:r>
              <a:rPr lang="pt-BR" altLang="pt-BR" sz="2000" b="1" dirty="0"/>
              <a:t>HAMÃ – elaborou planos para matar uma nação inteira, isto é, cometer o terrível crime de genocídio, tudo porque ambicionava ser o maior na Pérsia.</a:t>
            </a:r>
          </a:p>
          <a:p>
            <a:pPr algn="just" eaLnBrk="1" hangingPunct="1"/>
            <a:r>
              <a:rPr lang="pt-BR" altLang="pt-BR" sz="2000" b="1" dirty="0"/>
              <a:t>NABUCODONOSOR – ambicionou tanto ser o maior rei e ter o maior reino da Terra, que construiu a estátua de ouro, e depois se julgava o criador da Babilônia, tornando-se um bicho que rastejava sobre 4 patas, morando com os animais do campo.</a:t>
            </a:r>
          </a:p>
          <a:p>
            <a:pPr algn="just" eaLnBrk="1" hangingPunct="1"/>
            <a:r>
              <a:rPr lang="pt-BR" altLang="pt-BR" sz="2000" b="1" dirty="0"/>
              <a:t>LÚCIFER – querendo ser igual e superior a Cristo, tornou-se o diabo, o infeliz e totalmente perverso inimigo de Deus.</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11</a:t>
            </a:fld>
            <a:endParaRPr lang="pt-BR" altLang="pt-BR">
              <a:latin typeface="Arial" panose="020B0604020202020204" pitchFamily="34" charset="0"/>
            </a:endParaRPr>
          </a:p>
        </p:txBody>
      </p:sp>
    </p:spTree>
    <p:extLst>
      <p:ext uri="{BB962C8B-B14F-4D97-AF65-F5344CB8AC3E}">
        <p14:creationId xmlns:p14="http://schemas.microsoft.com/office/powerpoint/2010/main" val="1958078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QUAL A SOLUÇÃO DE CRISTO PARA ESTE PROBLEMA INTERNO QUE DESTRÓI A VIDA EXTERNAMENTE?</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12</a:t>
            </a:fld>
            <a:endParaRPr lang="pt-BR" altLang="pt-BR">
              <a:latin typeface="Arial" panose="020B0604020202020204" pitchFamily="34" charset="0"/>
            </a:endParaRPr>
          </a:p>
        </p:txBody>
      </p:sp>
    </p:spTree>
    <p:extLst>
      <p:ext uri="{BB962C8B-B14F-4D97-AF65-F5344CB8AC3E}">
        <p14:creationId xmlns:p14="http://schemas.microsoft.com/office/powerpoint/2010/main" val="3259871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SER COMO UMA CRIANÇA</a:t>
            </a:r>
          </a:p>
          <a:p>
            <a:pPr algn="just" eaLnBrk="1" hangingPunct="1"/>
            <a:r>
              <a:rPr lang="pt-BR" altLang="pt-BR" sz="2000" b="1" dirty="0"/>
              <a:t>Confiar </a:t>
            </a:r>
            <a:r>
              <a:rPr lang="pt-BR" altLang="pt-BR" sz="2000" b="1" dirty="0" err="1"/>
              <a:t>nEle</a:t>
            </a:r>
            <a:r>
              <a:rPr lang="pt-BR" altLang="pt-BR" sz="2000" b="1" dirty="0"/>
              <a:t> como uma criança o faz.</a:t>
            </a:r>
          </a:p>
          <a:p>
            <a:pPr algn="just" eaLnBrk="1" hangingPunct="1"/>
            <a:r>
              <a:rPr lang="pt-BR" altLang="pt-BR" sz="2000" b="1" dirty="0"/>
              <a:t>Confiar é ACEITAR que o que ELE propõe, o lugar que Ele escolheu é o MELHOR PARA MIM!</a:t>
            </a:r>
          </a:p>
          <a:p>
            <a:pPr algn="just" eaLnBrk="1" hangingPunct="1"/>
            <a:r>
              <a:rPr lang="pt-BR" sz="2000" dirty="0"/>
              <a:t>A resposta de Cristo envolveu uma lição prática. Depois de chamar uma criança, Ele a colocou no centro do grupo. As pessoas arregalaram os olhos e levantaram as sobrancelhas. A ação de Jesus exigia uma explicação, e em Mateus 18:3 o Mestre também ofereceu esta explicação: “Em verdade lhes digo: se vocês não se converterem e não se tornarem como crianças, de maneira nenhuma entrarão no Reino dos Céus”.</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13</a:t>
            </a:fld>
            <a:endParaRPr lang="pt-BR" altLang="pt-BR">
              <a:latin typeface="Arial" panose="020B0604020202020204" pitchFamily="34" charset="0"/>
            </a:endParaRPr>
          </a:p>
        </p:txBody>
      </p:sp>
    </p:spTree>
    <p:extLst>
      <p:ext uri="{BB962C8B-B14F-4D97-AF65-F5344CB8AC3E}">
        <p14:creationId xmlns:p14="http://schemas.microsoft.com/office/powerpoint/2010/main" val="1001785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RENUNCIAR AS AMBIÇÕES </a:t>
            </a:r>
          </a:p>
          <a:p>
            <a:pPr algn="just" eaLnBrk="1" hangingPunct="1"/>
            <a:r>
              <a:rPr lang="pt-BR" sz="3200" dirty="0"/>
              <a:t>A conversão é fundamental para encontrarmos o descanso em Cristo. Precisamos de ajuda externa. De repente, percebemos que não podemos depender de nós mesmos, mas precisamos confiar em Jesus. Vivenciamos uma transformação de nossos valores e ambições. Jesus disse: “Confiem em Mim e </a:t>
            </a:r>
            <a:r>
              <a:rPr lang="pt-BR" sz="3200" b="1" dirty="0"/>
              <a:t>dependam de Mim como esta criança. A verdadeira grandeza é abrir mão de seus direitos e abraçar os valores do reino.”</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14</a:t>
            </a:fld>
            <a:endParaRPr lang="pt-BR" altLang="pt-BR">
              <a:latin typeface="Arial" panose="020B0604020202020204" pitchFamily="34" charset="0"/>
            </a:endParaRPr>
          </a:p>
        </p:txBody>
      </p:sp>
    </p:spTree>
    <p:extLst>
      <p:ext uri="{BB962C8B-B14F-4D97-AF65-F5344CB8AC3E}">
        <p14:creationId xmlns:p14="http://schemas.microsoft.com/office/powerpoint/2010/main" val="1016151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OLHAR PARA A CRUZ TODOS OS DIAS, E APRENDER DELE! – MATEUS 11.28-30</a:t>
            </a:r>
          </a:p>
          <a:p>
            <a:pPr algn="just" eaLnBrk="1" hangingPunct="1"/>
            <a:r>
              <a:rPr lang="pt-BR" sz="3200" b="0" i="0" dirty="0">
                <a:solidFill>
                  <a:srgbClr val="333333"/>
                </a:solidFill>
                <a:effectLst/>
                <a:latin typeface="Droid Sans"/>
              </a:rPr>
              <a:t>“Faríamos bem se passássemos diariamente uma hora a refletir sobre a vida de Jesus. Devemos tomá-la ponto por ponto, e deixar que a imaginação se apodere de cada cena, especialmente as finais. Ao meditar assim em Seu grande sacrifício por nós, nossa confiança </a:t>
            </a:r>
            <a:r>
              <a:rPr lang="pt-BR" sz="3200" b="0" i="0" dirty="0" err="1">
                <a:solidFill>
                  <a:srgbClr val="333333"/>
                </a:solidFill>
                <a:effectLst/>
                <a:latin typeface="Droid Sans"/>
              </a:rPr>
              <a:t>nEle</a:t>
            </a:r>
            <a:r>
              <a:rPr lang="pt-BR" sz="3200" b="0" i="0" dirty="0">
                <a:solidFill>
                  <a:srgbClr val="333333"/>
                </a:solidFill>
                <a:effectLst/>
                <a:latin typeface="Droid Sans"/>
              </a:rPr>
              <a:t> será mais constante, nosso amor vivificado e seremos mais profundamente imbuídos de Seu espírito. Se queremos ser salvos afinal, temos que aprender aos pés da cruz a lição de arrependimento e humilhação”. </a:t>
            </a:r>
            <a:r>
              <a:rPr lang="pt-BR" sz="3200" b="0" i="1" dirty="0">
                <a:solidFill>
                  <a:srgbClr val="333333"/>
                </a:solidFill>
                <a:effectLst/>
                <a:latin typeface="Droid Sans"/>
              </a:rPr>
              <a:t>Ellen G. White, O Desejado de Todas as Nações, Tatuí, SP: Casa Publicadora Brasileira, 2000, p. 83.</a:t>
            </a:r>
          </a:p>
          <a:p>
            <a:pPr algn="just" eaLnBrk="1" hangingPunct="1"/>
            <a:endParaRPr lang="pt-BR" altLang="pt-BR" sz="3200" b="0" i="1" dirty="0">
              <a:solidFill>
                <a:srgbClr val="333333"/>
              </a:solidFill>
              <a:effectLst/>
              <a:latin typeface="Droid Sans"/>
            </a:endParaRPr>
          </a:p>
          <a:p>
            <a:pPr algn="just" eaLnBrk="1" hangingPunct="1"/>
            <a:r>
              <a:rPr lang="pt-BR" sz="3200" dirty="0"/>
              <a:t>Conforme contemplamos a vida de Jesus, nossa vida é transformada. Tornamo-nos como Aquele que mais admiramos. Somos transformados à Sua semelhança ao contemplarmos graça, misericórdia, compaixão e bondade em Sua Palavra. Sua vida de abnegação nos inspira a olhar além de nós mesmos para as necessidades dos outros. Alguém disse com razão: </a:t>
            </a:r>
            <a:r>
              <a:rPr lang="pt-BR" sz="3200" b="1" dirty="0"/>
              <a:t>“Qualquer pessoa envolvida em si mesma é um pacote muito pequeno”.</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15</a:t>
            </a:fld>
            <a:endParaRPr lang="pt-BR" altLang="pt-BR">
              <a:latin typeface="Arial" panose="020B0604020202020204" pitchFamily="34" charset="0"/>
            </a:endParaRPr>
          </a:p>
        </p:txBody>
      </p:sp>
    </p:spTree>
    <p:extLst>
      <p:ext uri="{BB962C8B-B14F-4D97-AF65-F5344CB8AC3E}">
        <p14:creationId xmlns:p14="http://schemas.microsoft.com/office/powerpoint/2010/main" val="3582612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APELO</a:t>
            </a:r>
          </a:p>
          <a:p>
            <a:pPr algn="just" eaLnBrk="1" hangingPunct="1"/>
            <a:r>
              <a:rPr lang="pt-BR" altLang="pt-BR" sz="2000" b="1" dirty="0"/>
              <a:t>Olhe para cima e não para os lados.</a:t>
            </a:r>
          </a:p>
          <a:p>
            <a:pPr algn="just" eaLnBrk="1" hangingPunct="1"/>
            <a:r>
              <a:rPr lang="pt-BR" altLang="pt-BR" sz="2000" b="1" dirty="0"/>
              <a:t>É de lá, do alto e sublime, onde todos vivem para se DOAR, que vem o sentido da vida.</a:t>
            </a:r>
          </a:p>
          <a:p>
            <a:pPr algn="just" eaLnBrk="1" hangingPunct="1"/>
            <a:r>
              <a:rPr lang="pt-BR" altLang="pt-BR" sz="2000" b="1" dirty="0"/>
              <a:t>Aí sim a SAÚDE PLENA será uma realidade na sua vida!</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16</a:t>
            </a:fld>
            <a:endParaRPr lang="pt-BR" altLang="pt-BR">
              <a:latin typeface="Arial" panose="020B0604020202020204" pitchFamily="34" charset="0"/>
            </a:endParaRPr>
          </a:p>
        </p:txBody>
      </p:sp>
    </p:spTree>
    <p:extLst>
      <p:ext uri="{BB962C8B-B14F-4D97-AF65-F5344CB8AC3E}">
        <p14:creationId xmlns:p14="http://schemas.microsoft.com/office/powerpoint/2010/main" val="547677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2</a:t>
            </a:fld>
            <a:endParaRPr lang="pt-BR" altLang="pt-BR">
              <a:latin typeface="Arial" panose="020B0604020202020204" pitchFamily="34" charset="0"/>
            </a:endParaRPr>
          </a:p>
        </p:txBody>
      </p:sp>
    </p:spTree>
    <p:extLst>
      <p:ext uri="{BB962C8B-B14F-4D97-AF65-F5344CB8AC3E}">
        <p14:creationId xmlns:p14="http://schemas.microsoft.com/office/powerpoint/2010/main" val="1657726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algn="just" eaLnBrk="1" hangingPunct="1"/>
            <a:r>
              <a:rPr lang="pt-BR" altLang="pt-BR" sz="2000" b="1" dirty="0"/>
              <a:t>CONTEXTO</a:t>
            </a:r>
          </a:p>
          <a:p>
            <a:pPr algn="just" eaLnBrk="1" hangingPunct="1"/>
            <a:endParaRPr lang="pt-BR" altLang="pt-BR" sz="2000" b="1" dirty="0"/>
          </a:p>
          <a:p>
            <a:pPr algn="just" eaLnBrk="1" hangingPunct="1"/>
            <a:r>
              <a:rPr lang="pt-BR" sz="3200" dirty="0"/>
              <a:t>Estudar a última semana do ministério de Jesus antes de Sua morte é uma fonte de inspiração. </a:t>
            </a:r>
          </a:p>
          <a:p>
            <a:pPr algn="just" eaLnBrk="1" hangingPunct="1"/>
            <a:r>
              <a:rPr lang="pt-BR" sz="3200" dirty="0"/>
              <a:t>Vemos ali que a inquietação e a ambição levam as pessoas a fazer e dizer coisas imprudentes. </a:t>
            </a:r>
          </a:p>
          <a:p>
            <a:pPr algn="just" eaLnBrk="1" hangingPunct="1"/>
            <a:r>
              <a:rPr lang="pt-BR" sz="3200" dirty="0"/>
              <a:t>Leia Lucas 22:14-30. O que Jesus sentiu ao ouvir os discípulos discutindo naquela solene refeição sobre quem deveria ser considerado o maior (</a:t>
            </a:r>
            <a:r>
              <a:rPr lang="pt-BR" sz="3200" dirty="0" err="1"/>
              <a:t>Lc</a:t>
            </a:r>
            <a:r>
              <a:rPr lang="pt-BR" sz="3200" dirty="0"/>
              <a:t> 22:24)? Por que os discípulos perderam o foco daquela ocasião e se concentraram na grandeza humana?</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3</a:t>
            </a:fld>
            <a:endParaRPr lang="pt-BR" altLang="pt-BR">
              <a:latin typeface="Arial" panose="020B0604020202020204" pitchFamily="34" charset="0"/>
            </a:endParaRPr>
          </a:p>
        </p:txBody>
      </p:sp>
    </p:spTree>
    <p:extLst>
      <p:ext uri="{BB962C8B-B14F-4D97-AF65-F5344CB8AC3E}">
        <p14:creationId xmlns:p14="http://schemas.microsoft.com/office/powerpoint/2010/main" val="2312422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25000" lnSpcReduction="20000"/>
          </a:bodyPr>
          <a:lstStyle/>
          <a:p>
            <a:pPr algn="just" eaLnBrk="1" hangingPunct="1"/>
            <a:r>
              <a:rPr lang="pt-BR" sz="3200" b="1" dirty="0"/>
              <a:t>AMBIÇÃO E ORGULHO E A ESSÊNCIA DO CRISTIANISMO </a:t>
            </a:r>
          </a:p>
          <a:p>
            <a:pPr algn="just" eaLnBrk="1" hangingPunct="1"/>
            <a:r>
              <a:rPr lang="pt-BR" sz="3200" dirty="0"/>
              <a:t>Durante a Última Ceia, em um dos momentos mais solenes da história da humanidade, os discípulos ainda discutiam sobre quem seria o maior no reino. Na véspera da traição e julgamento de Cristo, ainda acreditavam que Ele iria estabelecer um reino terrestre e, se assim fosse, queriam o primeiro lugar nesse reino. Essa não foi a primeira vez que houve rivalidade entre eles sobre quem seria o maior no reino. </a:t>
            </a:r>
          </a:p>
          <a:p>
            <a:pPr algn="just" eaLnBrk="1" hangingPunct="1"/>
            <a:r>
              <a:rPr lang="pt-BR" sz="3200" b="1" dirty="0"/>
              <a:t>Há um relato em Mateus 20:20-28 que revela o cerne do real significado do cristianismo e descreve de forma poderosa a essência de ser um seguidor de Cristo. </a:t>
            </a:r>
            <a:r>
              <a:rPr lang="pt-BR" sz="3200" dirty="0"/>
              <a:t>Eis o contexto da história: Jesus estava a caminho de Jerusalém pela última vez. Ele tentou sem sucesso explicar aos discípulos que em breve seria rejeitado, julgado, acusado falsamente e crucificado. Por alguma razão, as pressuposições deles sobre o Messias os impediram de compreender a natureza de Sua missão. Eles filtravam as palavras de Jesus por meio das ideias equivocadas de grandeza terrestre que giravam em torno da mente deles. Suas ideias de preeminência em um novo reino e de grandeza mundana foram a base para o pedido da mãe de Tiago e João, encontrado em Mateus 20:20, 21. “Jesus lhe perguntou: ‘O que você quer?’ Ela respondeu: ‘Mande que, no Seu reino, estes meus dois filhos se assentem um à Sua direita e o outro à Sua esquerda’” (</a:t>
            </a:r>
            <a:r>
              <a:rPr lang="pt-BR" sz="3200" dirty="0" err="1"/>
              <a:t>Mt</a:t>
            </a:r>
            <a:r>
              <a:rPr lang="pt-BR" sz="3200" dirty="0"/>
              <a:t> 20:21). </a:t>
            </a:r>
          </a:p>
          <a:p>
            <a:pPr algn="just" eaLnBrk="1" hangingPunct="1"/>
            <a:r>
              <a:rPr lang="pt-BR" sz="3200" dirty="0"/>
              <a:t>Tiago e João, assim como Pedro, faziam parte do círculo íntimo de Cristo. Eles eram alguns de Seus compatriotas mais próximos. Não tinha o próprio Jesus dito pouco antes: “Em verdade lhes digo que, na regeneração, quando o Filho do Homem Se assentar no trono da Sua glória, vocês que Me seguiram também se assentarão em doze tronos para julgar as doze tribos de Israel” (</a:t>
            </a:r>
            <a:r>
              <a:rPr lang="pt-BR" sz="3200" dirty="0" err="1"/>
              <a:t>Mt</a:t>
            </a:r>
            <a:r>
              <a:rPr lang="pt-BR" sz="3200" dirty="0"/>
              <a:t> 19:28)? </a:t>
            </a:r>
          </a:p>
          <a:p>
            <a:pPr algn="just" eaLnBrk="1" hangingPunct="1"/>
            <a:r>
              <a:rPr lang="pt-BR" sz="3200" b="1" dirty="0"/>
              <a:t>Não era lógico que Tiago e João pensassem que, se Jesus estava indo a Jerusalém para estabelecer Seu reino eterno, eles mais do que qualquer outra pessoa mereciam estar perto Dele em Seu trono? Foram eles os mais próximos durante todo o Seu ministério. Eles eram Seus confidentes, Seus seguidores mais chegados. Acreditavam que mereciam essa posição de honra e privilégio. </a:t>
            </a:r>
          </a:p>
          <a:p>
            <a:pPr algn="just" eaLnBrk="1" hangingPunct="1"/>
            <a:r>
              <a:rPr lang="pt-BR" sz="3200" b="1" dirty="0"/>
              <a:t>Os outros discípulos estavam obviamente angustiados </a:t>
            </a:r>
            <a:r>
              <a:rPr lang="pt-BR" sz="3200" dirty="0"/>
              <a:t>com a tentativa de Tiago e João de abrir caminho para o primeiro lugar no reino. A resposta de Jesus tem validade permanente e fala ao coração do cristianismo autêntico. Após chamar os discípulos para junto de Si, Jesus disse: “Vocês sabem que os governadores dos povos os dominam e que os maiorais exercem autoridade sobre eles. Mas entre vocês não será assim; pelo contrário, quem quiser tornar-se grande entre vocês, que se coloque a serviço dos outros; e quem quiser ser o primeiro entre vocês, que seja servo de vocês; tal como o Filho do Homem, que não veio para ser servido, mas para servir e dar a Sua vida em resgate por muitos” (</a:t>
            </a:r>
            <a:r>
              <a:rPr lang="pt-BR" sz="3200" dirty="0" err="1"/>
              <a:t>Mt</a:t>
            </a:r>
            <a:r>
              <a:rPr lang="pt-BR" sz="3200" dirty="0"/>
              <a:t> 20:25-28). </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4</a:t>
            </a:fld>
            <a:endParaRPr lang="pt-BR" altLang="pt-BR">
              <a:latin typeface="Arial" panose="020B0604020202020204" pitchFamily="34" charset="0"/>
            </a:endParaRPr>
          </a:p>
        </p:txBody>
      </p:sp>
    </p:spTree>
    <p:extLst>
      <p:ext uri="{BB962C8B-B14F-4D97-AF65-F5344CB8AC3E}">
        <p14:creationId xmlns:p14="http://schemas.microsoft.com/office/powerpoint/2010/main" val="3687185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PREOCUPAÇÃO SUPREMA DOS 12:</a:t>
            </a:r>
          </a:p>
          <a:p>
            <a:pPr algn="just" eaLnBrk="1" hangingPunct="1"/>
            <a:r>
              <a:rPr lang="pt-BR" altLang="pt-BR" sz="2000" b="1" dirty="0"/>
              <a:t>Quem é o maior?</a:t>
            </a:r>
          </a:p>
          <a:p>
            <a:pPr algn="just" eaLnBrk="1" hangingPunct="1"/>
            <a:r>
              <a:rPr lang="pt-BR" altLang="pt-BR" sz="2000" b="1" dirty="0"/>
              <a:t>Quem é o melhor?</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5</a:t>
            </a:fld>
            <a:endParaRPr lang="pt-BR" altLang="pt-BR">
              <a:latin typeface="Arial" panose="020B0604020202020204" pitchFamily="34" charset="0"/>
            </a:endParaRPr>
          </a:p>
        </p:txBody>
      </p:sp>
    </p:spTree>
    <p:extLst>
      <p:ext uri="{BB962C8B-B14F-4D97-AF65-F5344CB8AC3E}">
        <p14:creationId xmlns:p14="http://schemas.microsoft.com/office/powerpoint/2010/main" val="3934048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O QUE É PRÓPRIO DESTE MUNDO?</a:t>
            </a:r>
          </a:p>
          <a:p>
            <a:pPr algn="just" eaLnBrk="1" hangingPunct="1"/>
            <a:r>
              <a:rPr lang="pt-BR" sz="2000" b="1" dirty="0"/>
              <a:t>O princípio deste mundo é ter. O princípio do reino de Cristo é dar. O princípio deste mundo é a autopromoção. O princípio do reino de Cristo é abnegação. O princípio deste mundo é o foco em si mesmo. O princípio do reino de Cristo é o foco nos outros. </a:t>
            </a:r>
            <a:r>
              <a:rPr lang="pt-BR" sz="2000" dirty="0"/>
              <a:t>Jesus sabia o que se passava na mente dos discípulos e tocou no cerne da vida cristã. No mundo, disse Jesus, é bem verdade que o grande homem é aquele que controla os demais; ele é o mestre, cuja ordem outros devem apressar-se a obedecer. Com apenas uma palavra, esse homem exige, e sua menor necessidade será suprida. Lá fora, no mundo, estava o governador romano com seus trajes e séquito, o potentado oriental com seus escravos, o rico comerciante com seus servos e o proprietário de terras com suas propriedades. O mundo os considerava grandes, mas, na avaliação de Cristo, só o serviço é o emblema de grandeza que não consiste em ordenar aos outros que façam coisas por nós, mas em fazer para os outros. Essa é a revolução cristã; aqui está a reversão completa dos padrões do mundo. Eis um novo conjunto de valores. </a:t>
            </a:r>
          </a:p>
          <a:p>
            <a:pPr algn="just" eaLnBrk="1" hangingPunct="1"/>
            <a:r>
              <a:rPr lang="pt-BR" sz="2000" b="1" dirty="0"/>
              <a:t>“Nos reinos do mundo, a posição indicava engrandecimento próprio. Acreditava-se que o povo existia para servir às classes dominantes.</a:t>
            </a:r>
            <a:r>
              <a:rPr lang="pt-BR" sz="2000" dirty="0"/>
              <a:t> Influência, riqueza e educação estavam entre os muitos meios de controlar as massas em proveito dos líderes. As classes mais altas deviam pensar, decidir, desfrutar e dominar; as mais humildes deviam obedecer e servir. A religião, como tudo o mais, era uma questão de autoridade. Do povo, esperava-se que acreditasse e agisse segundo a direção de seus superiores. O direito do homem como homem – de pensar e agir por si mesmo – era totalmente ignorado. </a:t>
            </a:r>
          </a:p>
          <a:p>
            <a:pPr algn="just" eaLnBrk="1" hangingPunct="1"/>
            <a:r>
              <a:rPr lang="pt-BR" sz="2000" b="1" dirty="0"/>
              <a:t>“Cristo estava estabelecendo um reino sobre princípios diferentes. Chamava as pessoas não à autoridade, mas ao serviço;</a:t>
            </a:r>
            <a:r>
              <a:rPr lang="pt-BR" sz="2000" dirty="0"/>
              <a:t> e os fortes, a sofrer as fraquezas dos fracos. Poder, posição, talento e educação colocavam aqueles que os possuíam sob maior dever de servir aos semelhantes” (Ellen G. White, O Desejado de Todas as Nações, p. 550).</a:t>
            </a:r>
            <a:endParaRPr lang="pt-BR" altLang="pt-BR" sz="14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6</a:t>
            </a:fld>
            <a:endParaRPr lang="pt-BR" altLang="pt-BR">
              <a:latin typeface="Arial" panose="020B0604020202020204" pitchFamily="34" charset="0"/>
            </a:endParaRPr>
          </a:p>
        </p:txBody>
      </p:sp>
    </p:spTree>
    <p:extLst>
      <p:ext uri="{BB962C8B-B14F-4D97-AF65-F5344CB8AC3E}">
        <p14:creationId xmlns:p14="http://schemas.microsoft.com/office/powerpoint/2010/main" val="2441043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COMO JESUS JÁ OS HAVIA RESPONDIDO EM OUTRA OCASIÃO SOBRE O MESMO ASSUNTO? MATEUS 18</a:t>
            </a:r>
          </a:p>
          <a:p>
            <a:pPr algn="just" eaLnBrk="1" hangingPunct="1"/>
            <a:r>
              <a:rPr lang="pt-BR" sz="3200" dirty="0"/>
              <a:t>Raramente discutimos sobre quem é o melhor na igreja, família ou local de trabalho. Podemos até pensar muito sobre isso, mas quem, de fato, fala abertamente sobre esse assunto? Aquela não havia sido a primeira vez que essa questão tinha sido levantada na comunidade de seguidores de Jesus. Mateus 18:1 relata que os discípulos trouxeram essa pergunta a Jesus e a formularam de maneira mais abstrata: “Quem é o maior no Reino dos Céus?” A resposta de Cristo envolveu uma lição prática. Depois de chamar uma criança, Ele a colocou no centro do grupo. As pessoas arregalaram os olhos e levantaram as sobrancelhas. A ação de Jesus exigia uma explicação, e em Mateus 18:3 o Mestre também ofereceu esta explicação: “Em verdade lhes digo: se vocês não se converterem e não se tornarem como crianças, de maneira nenhuma entrarão no Reino dos Céus”</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7</a:t>
            </a:fld>
            <a:endParaRPr lang="pt-BR" altLang="pt-BR">
              <a:latin typeface="Arial" panose="020B0604020202020204" pitchFamily="34" charset="0"/>
            </a:endParaRPr>
          </a:p>
        </p:txBody>
      </p:sp>
    </p:spTree>
    <p:extLst>
      <p:ext uri="{BB962C8B-B14F-4D97-AF65-F5344CB8AC3E}">
        <p14:creationId xmlns:p14="http://schemas.microsoft.com/office/powerpoint/2010/main" val="416057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algn="just" eaLnBrk="1" hangingPunct="1"/>
            <a:r>
              <a:rPr lang="pt-BR" altLang="pt-BR" sz="2000" b="1" dirty="0"/>
              <a:t>O PROBLEMA DA MABIÇÃO É TÃO PROFUNDO QUE NÃO É FÁCIL SER RESOLVIDO!</a:t>
            </a:r>
          </a:p>
          <a:p>
            <a:pPr algn="just" eaLnBrk="1" hangingPunct="1"/>
            <a:r>
              <a:rPr lang="pt-BR" sz="3200" dirty="0"/>
              <a:t>Isso aconteceu depois que os discípulos estiveram com Jesus durante anos, ministrando com Ele e aprendendo aos Seus pés. Que triste exemplo de como o coração humano é corrupto! Contudo, no aspecto positivo, pense na graça do Senhor. Apesar dessa discussão patética, Jesus não desistiu deles.</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8</a:t>
            </a:fld>
            <a:endParaRPr lang="pt-BR" altLang="pt-BR">
              <a:latin typeface="Arial" panose="020B0604020202020204" pitchFamily="34" charset="0"/>
            </a:endParaRPr>
          </a:p>
        </p:txBody>
      </p:sp>
    </p:spTree>
    <p:extLst>
      <p:ext uri="{BB962C8B-B14F-4D97-AF65-F5344CB8AC3E}">
        <p14:creationId xmlns:p14="http://schemas.microsoft.com/office/powerpoint/2010/main" val="217771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CONSEQUÊNCIAS TERRÍVEIS DA AMBIÇÃO: BUSCAR A GRANDEZA, O LOUVOR PODE ARRUINAR A PAZ INTERIOR</a:t>
            </a:r>
          </a:p>
          <a:p>
            <a:pPr algn="just" eaLnBrk="1" hangingPunct="1"/>
            <a:r>
              <a:rPr lang="pt-BR" altLang="pt-BR" sz="2000" b="1" dirty="0"/>
              <a:t>Desequilibrando completamente a saúde EMOCIONAL, MENTAL, ESPIRITUAL,  e refletindo seriamente tais danos da saúde FÍSICA!</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9</a:t>
            </a:fld>
            <a:endParaRPr lang="pt-BR" altLang="pt-BR">
              <a:latin typeface="Arial" panose="020B0604020202020204" pitchFamily="34" charset="0"/>
            </a:endParaRPr>
          </a:p>
        </p:txBody>
      </p:sp>
    </p:spTree>
    <p:extLst>
      <p:ext uri="{BB962C8B-B14F-4D97-AF65-F5344CB8AC3E}">
        <p14:creationId xmlns:p14="http://schemas.microsoft.com/office/powerpoint/2010/main" val="1704083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a:t>Clique para editar o estilo do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337AD82-A2E2-4DCA-A321-75616E08299F}"/>
              </a:ext>
            </a:extLst>
          </p:cNvPr>
          <p:cNvSpPr>
            <a:spLocks noGrp="1"/>
          </p:cNvSpPr>
          <p:nvPr>
            <p:ph type="dt" sz="half" idx="10"/>
          </p:nvPr>
        </p:nvSpPr>
        <p:spPr/>
        <p:txBody>
          <a:bodyPr/>
          <a:lstStyle>
            <a:lvl1pPr>
              <a:defRPr/>
            </a:lvl1pPr>
          </a:lstStyle>
          <a:p>
            <a:pPr>
              <a:defRPr/>
            </a:pPr>
            <a:fld id="{7EB16E76-2019-4AE7-8506-FDA4E89EE4C0}" type="datetimeFigureOut">
              <a:rPr lang="pt-BR"/>
              <a:pPr>
                <a:defRPr/>
              </a:pPr>
              <a:t>30/08/2021</a:t>
            </a:fld>
            <a:endParaRPr lang="pt-BR"/>
          </a:p>
        </p:txBody>
      </p:sp>
      <p:sp>
        <p:nvSpPr>
          <p:cNvPr id="5" name="Espaço Reservado para Rodapé 4">
            <a:extLst>
              <a:ext uri="{FF2B5EF4-FFF2-40B4-BE49-F238E27FC236}">
                <a16:creationId xmlns:a16="http://schemas.microsoft.com/office/drawing/2014/main" id="{04038580-60C0-4089-8EFC-E64FB631CB56}"/>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F676F790-38AB-4BA4-BC05-4949B1C32BC9}"/>
              </a:ext>
            </a:extLst>
          </p:cNvPr>
          <p:cNvSpPr>
            <a:spLocks noGrp="1"/>
          </p:cNvSpPr>
          <p:nvPr>
            <p:ph type="sldNum" sz="quarter" idx="12"/>
          </p:nvPr>
        </p:nvSpPr>
        <p:spPr/>
        <p:txBody>
          <a:bodyPr/>
          <a:lstStyle>
            <a:lvl1pPr>
              <a:defRPr/>
            </a:lvl1pPr>
          </a:lstStyle>
          <a:p>
            <a:pPr>
              <a:defRPr/>
            </a:pPr>
            <a:fld id="{A051D0A8-2C9F-4CBA-9539-C6E913521217}" type="slidenum">
              <a:rPr lang="pt-BR" altLang="pt-BR"/>
              <a:pPr>
                <a:defRPr/>
              </a:pPr>
              <a:t>‹nº›</a:t>
            </a:fld>
            <a:endParaRPr lang="pt-BR" altLang="pt-BR"/>
          </a:p>
        </p:txBody>
      </p:sp>
    </p:spTree>
    <p:extLst>
      <p:ext uri="{BB962C8B-B14F-4D97-AF65-F5344CB8AC3E}">
        <p14:creationId xmlns:p14="http://schemas.microsoft.com/office/powerpoint/2010/main" val="871028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96A2D16-248D-4E92-90A1-9F3C34A366FF}"/>
              </a:ext>
            </a:extLst>
          </p:cNvPr>
          <p:cNvSpPr>
            <a:spLocks noGrp="1"/>
          </p:cNvSpPr>
          <p:nvPr>
            <p:ph type="dt" sz="half" idx="10"/>
          </p:nvPr>
        </p:nvSpPr>
        <p:spPr/>
        <p:txBody>
          <a:bodyPr/>
          <a:lstStyle>
            <a:lvl1pPr>
              <a:defRPr/>
            </a:lvl1pPr>
          </a:lstStyle>
          <a:p>
            <a:pPr>
              <a:defRPr/>
            </a:pPr>
            <a:fld id="{5B28979E-C051-4473-8447-11717877F528}" type="datetimeFigureOut">
              <a:rPr lang="pt-BR"/>
              <a:pPr>
                <a:defRPr/>
              </a:pPr>
              <a:t>30/08/2021</a:t>
            </a:fld>
            <a:endParaRPr lang="pt-BR"/>
          </a:p>
        </p:txBody>
      </p:sp>
      <p:sp>
        <p:nvSpPr>
          <p:cNvPr id="5" name="Espaço Reservado para Rodapé 4">
            <a:extLst>
              <a:ext uri="{FF2B5EF4-FFF2-40B4-BE49-F238E27FC236}">
                <a16:creationId xmlns:a16="http://schemas.microsoft.com/office/drawing/2014/main" id="{A7B272FD-A0C6-403D-BDCA-B90031104639}"/>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C9FAD201-7BE0-4B98-BFB1-779EA73AF1B5}"/>
              </a:ext>
            </a:extLst>
          </p:cNvPr>
          <p:cNvSpPr>
            <a:spLocks noGrp="1"/>
          </p:cNvSpPr>
          <p:nvPr>
            <p:ph type="sldNum" sz="quarter" idx="12"/>
          </p:nvPr>
        </p:nvSpPr>
        <p:spPr/>
        <p:txBody>
          <a:bodyPr/>
          <a:lstStyle>
            <a:lvl1pPr>
              <a:defRPr/>
            </a:lvl1pPr>
          </a:lstStyle>
          <a:p>
            <a:pPr>
              <a:defRPr/>
            </a:pPr>
            <a:fld id="{65BDA849-385C-4E49-B6F2-50DE005ACE9A}" type="slidenum">
              <a:rPr lang="pt-BR" altLang="pt-BR"/>
              <a:pPr>
                <a:defRPr/>
              </a:pPr>
              <a:t>‹nº›</a:t>
            </a:fld>
            <a:endParaRPr lang="pt-BR" altLang="pt-BR"/>
          </a:p>
        </p:txBody>
      </p:sp>
    </p:spTree>
    <p:extLst>
      <p:ext uri="{BB962C8B-B14F-4D97-AF65-F5344CB8AC3E}">
        <p14:creationId xmlns:p14="http://schemas.microsoft.com/office/powerpoint/2010/main" val="161069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B15C45F-1AED-4B01-B512-595BD13B8C28}"/>
              </a:ext>
            </a:extLst>
          </p:cNvPr>
          <p:cNvSpPr>
            <a:spLocks noGrp="1"/>
          </p:cNvSpPr>
          <p:nvPr>
            <p:ph type="dt" sz="half" idx="10"/>
          </p:nvPr>
        </p:nvSpPr>
        <p:spPr/>
        <p:txBody>
          <a:bodyPr/>
          <a:lstStyle>
            <a:lvl1pPr>
              <a:defRPr/>
            </a:lvl1pPr>
          </a:lstStyle>
          <a:p>
            <a:pPr>
              <a:defRPr/>
            </a:pPr>
            <a:fld id="{FEEFEC2B-6D39-4D81-8D93-7DD67D040199}" type="datetimeFigureOut">
              <a:rPr lang="pt-BR"/>
              <a:pPr>
                <a:defRPr/>
              </a:pPr>
              <a:t>30/08/2021</a:t>
            </a:fld>
            <a:endParaRPr lang="pt-BR"/>
          </a:p>
        </p:txBody>
      </p:sp>
      <p:sp>
        <p:nvSpPr>
          <p:cNvPr id="5" name="Espaço Reservado para Rodapé 4">
            <a:extLst>
              <a:ext uri="{FF2B5EF4-FFF2-40B4-BE49-F238E27FC236}">
                <a16:creationId xmlns:a16="http://schemas.microsoft.com/office/drawing/2014/main" id="{42657B60-5AA0-44AE-9943-8A7D56F40AA0}"/>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5625830B-D798-4031-B019-4086CBE79892}"/>
              </a:ext>
            </a:extLst>
          </p:cNvPr>
          <p:cNvSpPr>
            <a:spLocks noGrp="1"/>
          </p:cNvSpPr>
          <p:nvPr>
            <p:ph type="sldNum" sz="quarter" idx="12"/>
          </p:nvPr>
        </p:nvSpPr>
        <p:spPr/>
        <p:txBody>
          <a:bodyPr/>
          <a:lstStyle>
            <a:lvl1pPr>
              <a:defRPr/>
            </a:lvl1pPr>
          </a:lstStyle>
          <a:p>
            <a:pPr>
              <a:defRPr/>
            </a:pPr>
            <a:fld id="{17418B3E-2DC0-4B2F-A7E7-20AF0AF23BE5}" type="slidenum">
              <a:rPr lang="pt-BR" altLang="pt-BR"/>
              <a:pPr>
                <a:defRPr/>
              </a:pPr>
              <a:t>‹nº›</a:t>
            </a:fld>
            <a:endParaRPr lang="pt-BR" altLang="pt-BR"/>
          </a:p>
        </p:txBody>
      </p:sp>
    </p:spTree>
    <p:extLst>
      <p:ext uri="{BB962C8B-B14F-4D97-AF65-F5344CB8AC3E}">
        <p14:creationId xmlns:p14="http://schemas.microsoft.com/office/powerpoint/2010/main" val="1885300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BF585D2-69F4-4D7A-BC97-8E59ECE6E0EB}"/>
              </a:ext>
            </a:extLst>
          </p:cNvPr>
          <p:cNvSpPr>
            <a:spLocks noGrp="1"/>
          </p:cNvSpPr>
          <p:nvPr>
            <p:ph type="dt" sz="half" idx="10"/>
          </p:nvPr>
        </p:nvSpPr>
        <p:spPr/>
        <p:txBody>
          <a:bodyPr/>
          <a:lstStyle>
            <a:lvl1pPr>
              <a:defRPr/>
            </a:lvl1pPr>
          </a:lstStyle>
          <a:p>
            <a:pPr>
              <a:defRPr/>
            </a:pPr>
            <a:fld id="{1A89D1B0-F60C-4B5E-AE29-7D9FFA3A5488}" type="datetimeFigureOut">
              <a:rPr lang="pt-BR"/>
              <a:pPr>
                <a:defRPr/>
              </a:pPr>
              <a:t>30/08/2021</a:t>
            </a:fld>
            <a:endParaRPr lang="pt-BR"/>
          </a:p>
        </p:txBody>
      </p:sp>
      <p:sp>
        <p:nvSpPr>
          <p:cNvPr id="5" name="Espaço Reservado para Rodapé 4">
            <a:extLst>
              <a:ext uri="{FF2B5EF4-FFF2-40B4-BE49-F238E27FC236}">
                <a16:creationId xmlns:a16="http://schemas.microsoft.com/office/drawing/2014/main" id="{B96802E7-A6DA-411D-8067-A70C1ED5EB51}"/>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96FCF2A8-DF12-463A-B7B6-5B4CD5A8BCB7}"/>
              </a:ext>
            </a:extLst>
          </p:cNvPr>
          <p:cNvSpPr>
            <a:spLocks noGrp="1"/>
          </p:cNvSpPr>
          <p:nvPr>
            <p:ph type="sldNum" sz="quarter" idx="12"/>
          </p:nvPr>
        </p:nvSpPr>
        <p:spPr/>
        <p:txBody>
          <a:bodyPr/>
          <a:lstStyle>
            <a:lvl1pPr>
              <a:defRPr/>
            </a:lvl1pPr>
          </a:lstStyle>
          <a:p>
            <a:pPr>
              <a:defRPr/>
            </a:pPr>
            <a:fld id="{A0F7D935-65EF-496C-ADEF-DF442B678A6D}" type="slidenum">
              <a:rPr lang="pt-BR" altLang="pt-BR"/>
              <a:pPr>
                <a:defRPr/>
              </a:pPr>
              <a:t>‹nº›</a:t>
            </a:fld>
            <a:endParaRPr lang="pt-BR" altLang="pt-BR"/>
          </a:p>
        </p:txBody>
      </p:sp>
    </p:spTree>
    <p:extLst>
      <p:ext uri="{BB962C8B-B14F-4D97-AF65-F5344CB8AC3E}">
        <p14:creationId xmlns:p14="http://schemas.microsoft.com/office/powerpoint/2010/main" val="3288526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a:extLst>
              <a:ext uri="{FF2B5EF4-FFF2-40B4-BE49-F238E27FC236}">
                <a16:creationId xmlns:a16="http://schemas.microsoft.com/office/drawing/2014/main" id="{8FCD67EF-8F31-4156-B3DE-E0EC014BE7CA}"/>
              </a:ext>
            </a:extLst>
          </p:cNvPr>
          <p:cNvSpPr>
            <a:spLocks noGrp="1"/>
          </p:cNvSpPr>
          <p:nvPr>
            <p:ph type="dt" sz="half" idx="10"/>
          </p:nvPr>
        </p:nvSpPr>
        <p:spPr/>
        <p:txBody>
          <a:bodyPr/>
          <a:lstStyle>
            <a:lvl1pPr>
              <a:defRPr/>
            </a:lvl1pPr>
          </a:lstStyle>
          <a:p>
            <a:pPr>
              <a:defRPr/>
            </a:pPr>
            <a:fld id="{CC3A709C-ECE4-41C6-B9D6-3AF03C179342}" type="datetimeFigureOut">
              <a:rPr lang="pt-BR"/>
              <a:pPr>
                <a:defRPr/>
              </a:pPr>
              <a:t>30/08/2021</a:t>
            </a:fld>
            <a:endParaRPr lang="pt-BR"/>
          </a:p>
        </p:txBody>
      </p:sp>
      <p:sp>
        <p:nvSpPr>
          <p:cNvPr id="5" name="Espaço Reservado para Rodapé 4">
            <a:extLst>
              <a:ext uri="{FF2B5EF4-FFF2-40B4-BE49-F238E27FC236}">
                <a16:creationId xmlns:a16="http://schemas.microsoft.com/office/drawing/2014/main" id="{F05410CA-76D2-4ED2-8827-ED11E9CC728F}"/>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C55E3084-3599-4183-A982-94928B96BAB9}"/>
              </a:ext>
            </a:extLst>
          </p:cNvPr>
          <p:cNvSpPr>
            <a:spLocks noGrp="1"/>
          </p:cNvSpPr>
          <p:nvPr>
            <p:ph type="sldNum" sz="quarter" idx="12"/>
          </p:nvPr>
        </p:nvSpPr>
        <p:spPr/>
        <p:txBody>
          <a:bodyPr/>
          <a:lstStyle>
            <a:lvl1pPr>
              <a:defRPr/>
            </a:lvl1pPr>
          </a:lstStyle>
          <a:p>
            <a:pPr>
              <a:defRPr/>
            </a:pPr>
            <a:fld id="{27635022-3D50-4C60-B0CA-32C28F94C3C1}" type="slidenum">
              <a:rPr lang="pt-BR" altLang="pt-BR"/>
              <a:pPr>
                <a:defRPr/>
              </a:pPr>
              <a:t>‹nº›</a:t>
            </a:fld>
            <a:endParaRPr lang="pt-BR" altLang="pt-BR"/>
          </a:p>
        </p:txBody>
      </p:sp>
    </p:spTree>
    <p:extLst>
      <p:ext uri="{BB962C8B-B14F-4D97-AF65-F5344CB8AC3E}">
        <p14:creationId xmlns:p14="http://schemas.microsoft.com/office/powerpoint/2010/main" val="2210341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a:extLst>
              <a:ext uri="{FF2B5EF4-FFF2-40B4-BE49-F238E27FC236}">
                <a16:creationId xmlns:a16="http://schemas.microsoft.com/office/drawing/2014/main" id="{DCD9A543-2E0B-4355-AE43-62E49DD780D5}"/>
              </a:ext>
            </a:extLst>
          </p:cNvPr>
          <p:cNvSpPr>
            <a:spLocks noGrp="1"/>
          </p:cNvSpPr>
          <p:nvPr>
            <p:ph type="dt" sz="half" idx="10"/>
          </p:nvPr>
        </p:nvSpPr>
        <p:spPr/>
        <p:txBody>
          <a:bodyPr/>
          <a:lstStyle>
            <a:lvl1pPr>
              <a:defRPr/>
            </a:lvl1pPr>
          </a:lstStyle>
          <a:p>
            <a:pPr>
              <a:defRPr/>
            </a:pPr>
            <a:fld id="{8F01172D-5F99-4E2A-9D36-6B6E83091326}" type="datetimeFigureOut">
              <a:rPr lang="pt-BR"/>
              <a:pPr>
                <a:defRPr/>
              </a:pPr>
              <a:t>30/08/2021</a:t>
            </a:fld>
            <a:endParaRPr lang="pt-BR"/>
          </a:p>
        </p:txBody>
      </p:sp>
      <p:sp>
        <p:nvSpPr>
          <p:cNvPr id="6" name="Espaço Reservado para Rodapé 4">
            <a:extLst>
              <a:ext uri="{FF2B5EF4-FFF2-40B4-BE49-F238E27FC236}">
                <a16:creationId xmlns:a16="http://schemas.microsoft.com/office/drawing/2014/main" id="{FD74E65A-0753-4401-A656-12AB14F4CCB8}"/>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7D23D562-2EF5-4209-809C-624DAAE29E4D}"/>
              </a:ext>
            </a:extLst>
          </p:cNvPr>
          <p:cNvSpPr>
            <a:spLocks noGrp="1"/>
          </p:cNvSpPr>
          <p:nvPr>
            <p:ph type="sldNum" sz="quarter" idx="12"/>
          </p:nvPr>
        </p:nvSpPr>
        <p:spPr/>
        <p:txBody>
          <a:bodyPr/>
          <a:lstStyle>
            <a:lvl1pPr>
              <a:defRPr/>
            </a:lvl1pPr>
          </a:lstStyle>
          <a:p>
            <a:pPr>
              <a:defRPr/>
            </a:pPr>
            <a:fld id="{8B66D2F5-5C75-4D00-927F-AE9C0653595C}" type="slidenum">
              <a:rPr lang="pt-BR" altLang="pt-BR"/>
              <a:pPr>
                <a:defRPr/>
              </a:pPr>
              <a:t>‹nº›</a:t>
            </a:fld>
            <a:endParaRPr lang="pt-BR" altLang="pt-BR"/>
          </a:p>
        </p:txBody>
      </p:sp>
    </p:spTree>
    <p:extLst>
      <p:ext uri="{BB962C8B-B14F-4D97-AF65-F5344CB8AC3E}">
        <p14:creationId xmlns:p14="http://schemas.microsoft.com/office/powerpoint/2010/main" val="3901612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a:extLst>
              <a:ext uri="{FF2B5EF4-FFF2-40B4-BE49-F238E27FC236}">
                <a16:creationId xmlns:a16="http://schemas.microsoft.com/office/drawing/2014/main" id="{1F5512A1-4873-4C76-AC4C-CDC28B2A8A10}"/>
              </a:ext>
            </a:extLst>
          </p:cNvPr>
          <p:cNvSpPr>
            <a:spLocks noGrp="1"/>
          </p:cNvSpPr>
          <p:nvPr>
            <p:ph type="dt" sz="half" idx="10"/>
          </p:nvPr>
        </p:nvSpPr>
        <p:spPr/>
        <p:txBody>
          <a:bodyPr/>
          <a:lstStyle>
            <a:lvl1pPr>
              <a:defRPr/>
            </a:lvl1pPr>
          </a:lstStyle>
          <a:p>
            <a:pPr>
              <a:defRPr/>
            </a:pPr>
            <a:fld id="{D35B617B-16EC-4880-90CA-9AB70BCB8107}" type="datetimeFigureOut">
              <a:rPr lang="pt-BR"/>
              <a:pPr>
                <a:defRPr/>
              </a:pPr>
              <a:t>30/08/2021</a:t>
            </a:fld>
            <a:endParaRPr lang="pt-BR"/>
          </a:p>
        </p:txBody>
      </p:sp>
      <p:sp>
        <p:nvSpPr>
          <p:cNvPr id="8" name="Espaço Reservado para Rodapé 4">
            <a:extLst>
              <a:ext uri="{FF2B5EF4-FFF2-40B4-BE49-F238E27FC236}">
                <a16:creationId xmlns:a16="http://schemas.microsoft.com/office/drawing/2014/main" id="{D131BC29-AF46-463E-AEB6-141B7A82D394}"/>
              </a:ext>
            </a:extLst>
          </p:cNvPr>
          <p:cNvSpPr>
            <a:spLocks noGrp="1"/>
          </p:cNvSpPr>
          <p:nvPr>
            <p:ph type="ftr" sz="quarter" idx="11"/>
          </p:nvPr>
        </p:nvSpPr>
        <p:spPr/>
        <p:txBody>
          <a:bodyPr/>
          <a:lstStyle>
            <a:lvl1pPr>
              <a:defRPr/>
            </a:lvl1pPr>
          </a:lstStyle>
          <a:p>
            <a:pPr>
              <a:defRPr/>
            </a:pPr>
            <a:endParaRPr lang="pt-BR"/>
          </a:p>
        </p:txBody>
      </p:sp>
      <p:sp>
        <p:nvSpPr>
          <p:cNvPr id="9" name="Espaço Reservado para Número de Slide 5">
            <a:extLst>
              <a:ext uri="{FF2B5EF4-FFF2-40B4-BE49-F238E27FC236}">
                <a16:creationId xmlns:a16="http://schemas.microsoft.com/office/drawing/2014/main" id="{DA493887-78BD-4F16-85D0-E206CFFA0C12}"/>
              </a:ext>
            </a:extLst>
          </p:cNvPr>
          <p:cNvSpPr>
            <a:spLocks noGrp="1"/>
          </p:cNvSpPr>
          <p:nvPr>
            <p:ph type="sldNum" sz="quarter" idx="12"/>
          </p:nvPr>
        </p:nvSpPr>
        <p:spPr/>
        <p:txBody>
          <a:bodyPr/>
          <a:lstStyle>
            <a:lvl1pPr>
              <a:defRPr/>
            </a:lvl1pPr>
          </a:lstStyle>
          <a:p>
            <a:pPr>
              <a:defRPr/>
            </a:pPr>
            <a:fld id="{EE54D7B6-19E3-437E-836E-0DC6BFAAC277}" type="slidenum">
              <a:rPr lang="pt-BR" altLang="pt-BR"/>
              <a:pPr>
                <a:defRPr/>
              </a:pPr>
              <a:t>‹nº›</a:t>
            </a:fld>
            <a:endParaRPr lang="pt-BR" altLang="pt-BR"/>
          </a:p>
        </p:txBody>
      </p:sp>
    </p:spTree>
    <p:extLst>
      <p:ext uri="{BB962C8B-B14F-4D97-AF65-F5344CB8AC3E}">
        <p14:creationId xmlns:p14="http://schemas.microsoft.com/office/powerpoint/2010/main" val="3451280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a:extLst>
              <a:ext uri="{FF2B5EF4-FFF2-40B4-BE49-F238E27FC236}">
                <a16:creationId xmlns:a16="http://schemas.microsoft.com/office/drawing/2014/main" id="{14BF8AE5-7773-403B-8132-EB82054554AB}"/>
              </a:ext>
            </a:extLst>
          </p:cNvPr>
          <p:cNvSpPr>
            <a:spLocks noGrp="1"/>
          </p:cNvSpPr>
          <p:nvPr>
            <p:ph type="dt" sz="half" idx="10"/>
          </p:nvPr>
        </p:nvSpPr>
        <p:spPr/>
        <p:txBody>
          <a:bodyPr/>
          <a:lstStyle>
            <a:lvl1pPr>
              <a:defRPr/>
            </a:lvl1pPr>
          </a:lstStyle>
          <a:p>
            <a:pPr>
              <a:defRPr/>
            </a:pPr>
            <a:fld id="{0B1A38E4-38AE-4228-92CC-E480136A4A01}" type="datetimeFigureOut">
              <a:rPr lang="pt-BR"/>
              <a:pPr>
                <a:defRPr/>
              </a:pPr>
              <a:t>30/08/2021</a:t>
            </a:fld>
            <a:endParaRPr lang="pt-BR"/>
          </a:p>
        </p:txBody>
      </p:sp>
      <p:sp>
        <p:nvSpPr>
          <p:cNvPr id="4" name="Espaço Reservado para Rodapé 4">
            <a:extLst>
              <a:ext uri="{FF2B5EF4-FFF2-40B4-BE49-F238E27FC236}">
                <a16:creationId xmlns:a16="http://schemas.microsoft.com/office/drawing/2014/main" id="{6F83FB53-133F-4185-96BB-0D6E8C9981E4}"/>
              </a:ext>
            </a:extLst>
          </p:cNvPr>
          <p:cNvSpPr>
            <a:spLocks noGrp="1"/>
          </p:cNvSpPr>
          <p:nvPr>
            <p:ph type="ftr" sz="quarter" idx="11"/>
          </p:nvPr>
        </p:nvSpPr>
        <p:spPr/>
        <p:txBody>
          <a:bodyPr/>
          <a:lstStyle>
            <a:lvl1pPr>
              <a:defRPr/>
            </a:lvl1pPr>
          </a:lstStyle>
          <a:p>
            <a:pPr>
              <a:defRPr/>
            </a:pPr>
            <a:endParaRPr lang="pt-BR"/>
          </a:p>
        </p:txBody>
      </p:sp>
      <p:sp>
        <p:nvSpPr>
          <p:cNvPr id="5" name="Espaço Reservado para Número de Slide 5">
            <a:extLst>
              <a:ext uri="{FF2B5EF4-FFF2-40B4-BE49-F238E27FC236}">
                <a16:creationId xmlns:a16="http://schemas.microsoft.com/office/drawing/2014/main" id="{3D20766C-4CFA-48C3-99E8-F359F55B906F}"/>
              </a:ext>
            </a:extLst>
          </p:cNvPr>
          <p:cNvSpPr>
            <a:spLocks noGrp="1"/>
          </p:cNvSpPr>
          <p:nvPr>
            <p:ph type="sldNum" sz="quarter" idx="12"/>
          </p:nvPr>
        </p:nvSpPr>
        <p:spPr/>
        <p:txBody>
          <a:bodyPr/>
          <a:lstStyle>
            <a:lvl1pPr>
              <a:defRPr/>
            </a:lvl1pPr>
          </a:lstStyle>
          <a:p>
            <a:pPr>
              <a:defRPr/>
            </a:pPr>
            <a:fld id="{A1AC45E4-9CFC-4FB9-A5ED-0CAA9BE402E6}" type="slidenum">
              <a:rPr lang="pt-BR" altLang="pt-BR"/>
              <a:pPr>
                <a:defRPr/>
              </a:pPr>
              <a:t>‹nº›</a:t>
            </a:fld>
            <a:endParaRPr lang="pt-BR" altLang="pt-BR"/>
          </a:p>
        </p:txBody>
      </p:sp>
    </p:spTree>
    <p:extLst>
      <p:ext uri="{BB962C8B-B14F-4D97-AF65-F5344CB8AC3E}">
        <p14:creationId xmlns:p14="http://schemas.microsoft.com/office/powerpoint/2010/main" val="770731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a:extLst>
              <a:ext uri="{FF2B5EF4-FFF2-40B4-BE49-F238E27FC236}">
                <a16:creationId xmlns:a16="http://schemas.microsoft.com/office/drawing/2014/main" id="{747D08CC-97AA-4F5E-A769-9A63ABFBCC0D}"/>
              </a:ext>
            </a:extLst>
          </p:cNvPr>
          <p:cNvSpPr>
            <a:spLocks noGrp="1"/>
          </p:cNvSpPr>
          <p:nvPr>
            <p:ph type="dt" sz="half" idx="10"/>
          </p:nvPr>
        </p:nvSpPr>
        <p:spPr/>
        <p:txBody>
          <a:bodyPr/>
          <a:lstStyle>
            <a:lvl1pPr>
              <a:defRPr/>
            </a:lvl1pPr>
          </a:lstStyle>
          <a:p>
            <a:pPr>
              <a:defRPr/>
            </a:pPr>
            <a:fld id="{F1ACFA34-27AF-4169-884A-AFB5DAA8FDCF}" type="datetimeFigureOut">
              <a:rPr lang="pt-BR"/>
              <a:pPr>
                <a:defRPr/>
              </a:pPr>
              <a:t>30/08/2021</a:t>
            </a:fld>
            <a:endParaRPr lang="pt-BR"/>
          </a:p>
        </p:txBody>
      </p:sp>
      <p:sp>
        <p:nvSpPr>
          <p:cNvPr id="3" name="Espaço Reservado para Rodapé 4">
            <a:extLst>
              <a:ext uri="{FF2B5EF4-FFF2-40B4-BE49-F238E27FC236}">
                <a16:creationId xmlns:a16="http://schemas.microsoft.com/office/drawing/2014/main" id="{008BD3EA-2E70-4171-9E7E-007C291A2825}"/>
              </a:ext>
            </a:extLst>
          </p:cNvPr>
          <p:cNvSpPr>
            <a:spLocks noGrp="1"/>
          </p:cNvSpPr>
          <p:nvPr>
            <p:ph type="ftr" sz="quarter" idx="11"/>
          </p:nvPr>
        </p:nvSpPr>
        <p:spPr/>
        <p:txBody>
          <a:bodyPr/>
          <a:lstStyle>
            <a:lvl1pPr>
              <a:defRPr/>
            </a:lvl1pPr>
          </a:lstStyle>
          <a:p>
            <a:pPr>
              <a:defRPr/>
            </a:pPr>
            <a:endParaRPr lang="pt-BR"/>
          </a:p>
        </p:txBody>
      </p:sp>
      <p:sp>
        <p:nvSpPr>
          <p:cNvPr id="4" name="Espaço Reservado para Número de Slide 5">
            <a:extLst>
              <a:ext uri="{FF2B5EF4-FFF2-40B4-BE49-F238E27FC236}">
                <a16:creationId xmlns:a16="http://schemas.microsoft.com/office/drawing/2014/main" id="{D5317CA7-EA75-4146-B317-CB1E7473B007}"/>
              </a:ext>
            </a:extLst>
          </p:cNvPr>
          <p:cNvSpPr>
            <a:spLocks noGrp="1"/>
          </p:cNvSpPr>
          <p:nvPr>
            <p:ph type="sldNum" sz="quarter" idx="12"/>
          </p:nvPr>
        </p:nvSpPr>
        <p:spPr/>
        <p:txBody>
          <a:bodyPr/>
          <a:lstStyle>
            <a:lvl1pPr>
              <a:defRPr/>
            </a:lvl1pPr>
          </a:lstStyle>
          <a:p>
            <a:pPr>
              <a:defRPr/>
            </a:pPr>
            <a:fld id="{2321A250-8ED8-41E0-89EE-E5281FD16F05}" type="slidenum">
              <a:rPr lang="pt-BR" altLang="pt-BR"/>
              <a:pPr>
                <a:defRPr/>
              </a:pPr>
              <a:t>‹nº›</a:t>
            </a:fld>
            <a:endParaRPr lang="pt-BR" altLang="pt-BR"/>
          </a:p>
        </p:txBody>
      </p:sp>
    </p:spTree>
    <p:extLst>
      <p:ext uri="{BB962C8B-B14F-4D97-AF65-F5344CB8AC3E}">
        <p14:creationId xmlns:p14="http://schemas.microsoft.com/office/powerpoint/2010/main" val="281751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id="{24605914-4C6E-4C98-AF47-A240AFF801D0}"/>
              </a:ext>
            </a:extLst>
          </p:cNvPr>
          <p:cNvSpPr>
            <a:spLocks noGrp="1"/>
          </p:cNvSpPr>
          <p:nvPr>
            <p:ph type="dt" sz="half" idx="10"/>
          </p:nvPr>
        </p:nvSpPr>
        <p:spPr/>
        <p:txBody>
          <a:bodyPr/>
          <a:lstStyle>
            <a:lvl1pPr>
              <a:defRPr/>
            </a:lvl1pPr>
          </a:lstStyle>
          <a:p>
            <a:pPr>
              <a:defRPr/>
            </a:pPr>
            <a:fld id="{E97DA069-067F-4C12-89C7-2FF829E75F7E}" type="datetimeFigureOut">
              <a:rPr lang="pt-BR"/>
              <a:pPr>
                <a:defRPr/>
              </a:pPr>
              <a:t>30/08/2021</a:t>
            </a:fld>
            <a:endParaRPr lang="pt-BR"/>
          </a:p>
        </p:txBody>
      </p:sp>
      <p:sp>
        <p:nvSpPr>
          <p:cNvPr id="6" name="Espaço Reservado para Rodapé 4">
            <a:extLst>
              <a:ext uri="{FF2B5EF4-FFF2-40B4-BE49-F238E27FC236}">
                <a16:creationId xmlns:a16="http://schemas.microsoft.com/office/drawing/2014/main" id="{342ECDD7-670F-48F8-B418-95874BEF7F20}"/>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E6C2ADA0-6A85-48FB-BB38-FAA52EF5586B}"/>
              </a:ext>
            </a:extLst>
          </p:cNvPr>
          <p:cNvSpPr>
            <a:spLocks noGrp="1"/>
          </p:cNvSpPr>
          <p:nvPr>
            <p:ph type="sldNum" sz="quarter" idx="12"/>
          </p:nvPr>
        </p:nvSpPr>
        <p:spPr/>
        <p:txBody>
          <a:bodyPr/>
          <a:lstStyle>
            <a:lvl1pPr>
              <a:defRPr/>
            </a:lvl1pPr>
          </a:lstStyle>
          <a:p>
            <a:pPr>
              <a:defRPr/>
            </a:pPr>
            <a:fld id="{190C8890-8A1A-4151-9384-022D570DAD30}" type="slidenum">
              <a:rPr lang="pt-BR" altLang="pt-BR"/>
              <a:pPr>
                <a:defRPr/>
              </a:pPr>
              <a:t>‹nº›</a:t>
            </a:fld>
            <a:endParaRPr lang="pt-BR" altLang="pt-BR"/>
          </a:p>
        </p:txBody>
      </p:sp>
    </p:spTree>
    <p:extLst>
      <p:ext uri="{BB962C8B-B14F-4D97-AF65-F5344CB8AC3E}">
        <p14:creationId xmlns:p14="http://schemas.microsoft.com/office/powerpoint/2010/main" val="3513015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id="{C87F1229-C20D-487F-95C1-F217509CCEF7}"/>
              </a:ext>
            </a:extLst>
          </p:cNvPr>
          <p:cNvSpPr>
            <a:spLocks noGrp="1"/>
          </p:cNvSpPr>
          <p:nvPr>
            <p:ph type="dt" sz="half" idx="10"/>
          </p:nvPr>
        </p:nvSpPr>
        <p:spPr/>
        <p:txBody>
          <a:bodyPr/>
          <a:lstStyle>
            <a:lvl1pPr>
              <a:defRPr/>
            </a:lvl1pPr>
          </a:lstStyle>
          <a:p>
            <a:pPr>
              <a:defRPr/>
            </a:pPr>
            <a:fld id="{9877B16D-6BD6-4F16-84C9-F6E129CA1014}" type="datetimeFigureOut">
              <a:rPr lang="pt-BR"/>
              <a:pPr>
                <a:defRPr/>
              </a:pPr>
              <a:t>30/08/2021</a:t>
            </a:fld>
            <a:endParaRPr lang="pt-BR"/>
          </a:p>
        </p:txBody>
      </p:sp>
      <p:sp>
        <p:nvSpPr>
          <p:cNvPr id="6" name="Espaço Reservado para Rodapé 4">
            <a:extLst>
              <a:ext uri="{FF2B5EF4-FFF2-40B4-BE49-F238E27FC236}">
                <a16:creationId xmlns:a16="http://schemas.microsoft.com/office/drawing/2014/main" id="{CE533CD2-6303-46C2-B690-A1D00DCE7446}"/>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30AB98D6-AF28-421B-9C56-A48BBFDC6742}"/>
              </a:ext>
            </a:extLst>
          </p:cNvPr>
          <p:cNvSpPr>
            <a:spLocks noGrp="1"/>
          </p:cNvSpPr>
          <p:nvPr>
            <p:ph type="sldNum" sz="quarter" idx="12"/>
          </p:nvPr>
        </p:nvSpPr>
        <p:spPr/>
        <p:txBody>
          <a:bodyPr/>
          <a:lstStyle>
            <a:lvl1pPr>
              <a:defRPr/>
            </a:lvl1pPr>
          </a:lstStyle>
          <a:p>
            <a:pPr>
              <a:defRPr/>
            </a:pPr>
            <a:fld id="{04842FB0-C3B8-45C3-8CAD-F2A3A21B1587}" type="slidenum">
              <a:rPr lang="pt-BR" altLang="pt-BR"/>
              <a:pPr>
                <a:defRPr/>
              </a:pPr>
              <a:t>‹nº›</a:t>
            </a:fld>
            <a:endParaRPr lang="pt-BR" altLang="pt-BR"/>
          </a:p>
        </p:txBody>
      </p:sp>
    </p:spTree>
    <p:extLst>
      <p:ext uri="{BB962C8B-B14F-4D97-AF65-F5344CB8AC3E}">
        <p14:creationId xmlns:p14="http://schemas.microsoft.com/office/powerpoint/2010/main" val="552367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Espaço Reservado para Título 1">
            <a:extLst>
              <a:ext uri="{FF2B5EF4-FFF2-40B4-BE49-F238E27FC236}">
                <a16:creationId xmlns:a16="http://schemas.microsoft.com/office/drawing/2014/main" id="{FF246004-4B27-4C96-8A1C-301966E157C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Espaço Reservado para Texto 2">
            <a:extLst>
              <a:ext uri="{FF2B5EF4-FFF2-40B4-BE49-F238E27FC236}">
                <a16:creationId xmlns:a16="http://schemas.microsoft.com/office/drawing/2014/main" id="{B80727FE-3C3C-4C86-A499-D88086D8FBAB}"/>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a:extLst>
              <a:ext uri="{FF2B5EF4-FFF2-40B4-BE49-F238E27FC236}">
                <a16:creationId xmlns:a16="http://schemas.microsoft.com/office/drawing/2014/main" id="{494A2262-104D-4948-B898-7068BFCC06AE}"/>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E0CCCCC-0B4B-41C5-8AFA-8375B0187DDE}" type="datetimeFigureOut">
              <a:rPr lang="pt-BR"/>
              <a:pPr>
                <a:defRPr/>
              </a:pPr>
              <a:t>30/08/2021</a:t>
            </a:fld>
            <a:endParaRPr lang="pt-BR"/>
          </a:p>
        </p:txBody>
      </p:sp>
      <p:sp>
        <p:nvSpPr>
          <p:cNvPr id="5" name="Espaço Reservado para Rodapé 4">
            <a:extLst>
              <a:ext uri="{FF2B5EF4-FFF2-40B4-BE49-F238E27FC236}">
                <a16:creationId xmlns:a16="http://schemas.microsoft.com/office/drawing/2014/main" id="{4549F88D-8C4F-4B35-8F72-F19B5EBFA3F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pt-BR"/>
          </a:p>
        </p:txBody>
      </p:sp>
      <p:sp>
        <p:nvSpPr>
          <p:cNvPr id="6" name="Espaço Reservado para Número de Slide 5">
            <a:extLst>
              <a:ext uri="{FF2B5EF4-FFF2-40B4-BE49-F238E27FC236}">
                <a16:creationId xmlns:a16="http://schemas.microsoft.com/office/drawing/2014/main" id="{4CAFC19D-903E-4E76-A9FA-CE01DE2BFAC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0F50BC43-2823-45B5-8D2F-169D22CF1BBC}"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585D02F-0B65-4D7B-B511-0AF59CB84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6474F6AA-BD0B-46B0-AD6C-11089032ECAC}"/>
              </a:ext>
            </a:extLst>
          </p:cNvPr>
          <p:cNvSpPr txBox="1">
            <a:spLocks/>
          </p:cNvSpPr>
          <p:nvPr/>
        </p:nvSpPr>
        <p:spPr>
          <a:xfrm>
            <a:off x="0" y="692696"/>
            <a:ext cx="12192000" cy="1152128"/>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Quando Ser Melhor Te Adoece</a:t>
            </a:r>
          </a:p>
          <a:p>
            <a:pPr algn="ctr" eaLnBrk="1" hangingPunct="1">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Arial" charset="0"/>
              </a:rPr>
              <a:t>Pr. Marcelo Augusto De Carvalho</a:t>
            </a:r>
            <a:endParaRPr lang="pt-BR" sz="60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F6D69C9-6471-4AD3-BBAB-1E80CC032431}"/>
              </a:ext>
            </a:extLst>
          </p:cNvPr>
          <p:cNvPicPr>
            <a:picLocks noChangeAspect="1"/>
          </p:cNvPicPr>
          <p:nvPr/>
        </p:nvPicPr>
        <p:blipFill>
          <a:blip r:embed="rId3"/>
          <a:stretch>
            <a:fillRect/>
          </a:stretch>
        </p:blipFill>
        <p:spPr>
          <a:xfrm>
            <a:off x="1" y="-632460"/>
            <a:ext cx="12256534" cy="8165916"/>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830997"/>
          </a:xfrm>
          <a:prstGeom prst="rect">
            <a:avLst/>
          </a:prstGeom>
          <a:noFill/>
        </p:spPr>
        <p:txBody>
          <a:bodyPr wrap="square">
            <a:spAutoFit/>
          </a:bodyPr>
          <a:lstStyle/>
          <a:p>
            <a:pPr algn="ctr" eaLnBrk="1" hangingPunct="1">
              <a:defRPr/>
            </a:pPr>
            <a:r>
              <a:rPr lang="pt-BR" sz="48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Perdem-se momentos inesquecíveis</a:t>
            </a:r>
          </a:p>
        </p:txBody>
      </p:sp>
    </p:spTree>
    <p:extLst>
      <p:ext uri="{BB962C8B-B14F-4D97-AF65-F5344CB8AC3E}">
        <p14:creationId xmlns:p14="http://schemas.microsoft.com/office/powerpoint/2010/main" val="1029836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2095CA8-15F7-4865-9006-38019634A6B8}"/>
              </a:ext>
            </a:extLst>
          </p:cNvPr>
          <p:cNvPicPr>
            <a:picLocks noChangeAspect="1"/>
          </p:cNvPicPr>
          <p:nvPr/>
        </p:nvPicPr>
        <p:blipFill>
          <a:blip r:embed="rId3"/>
          <a:stretch>
            <a:fillRect/>
          </a:stretch>
        </p:blipFill>
        <p:spPr>
          <a:xfrm>
            <a:off x="0" y="-381000"/>
            <a:ext cx="12192000" cy="7620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4464496" y="693851"/>
            <a:ext cx="6096000" cy="4247317"/>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Babel</a:t>
            </a:r>
          </a:p>
          <a:p>
            <a:pPr algn="ctr" eaLnBrk="1" hangingPunct="1">
              <a:defRPr/>
            </a:pPr>
            <a:r>
              <a:rPr lang="pt-BR" sz="5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Absalão</a:t>
            </a:r>
            <a:endPar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endParaRPr>
          </a:p>
          <a:p>
            <a:pPr algn="ctr" eaLnBrk="1" hangingPunct="1">
              <a:defRPr/>
            </a:pPr>
            <a:r>
              <a:rPr lang="pt-BR" sz="5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Hamã</a:t>
            </a:r>
            <a:endPar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endParaRPr>
          </a:p>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Nabucodonosor</a:t>
            </a:r>
          </a:p>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Lúcifer</a:t>
            </a:r>
          </a:p>
        </p:txBody>
      </p:sp>
    </p:spTree>
    <p:extLst>
      <p:ext uri="{BB962C8B-B14F-4D97-AF65-F5344CB8AC3E}">
        <p14:creationId xmlns:p14="http://schemas.microsoft.com/office/powerpoint/2010/main" val="189167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EF49C089-14F8-44CE-820D-38299BB52351}"/>
              </a:ext>
            </a:extLst>
          </p:cNvPr>
          <p:cNvPicPr>
            <a:picLocks noChangeAspect="1"/>
          </p:cNvPicPr>
          <p:nvPr/>
        </p:nvPicPr>
        <p:blipFill>
          <a:blip r:embed="rId3"/>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Solução de Cristo?</a:t>
            </a:r>
          </a:p>
        </p:txBody>
      </p:sp>
    </p:spTree>
    <p:extLst>
      <p:ext uri="{BB962C8B-B14F-4D97-AF65-F5344CB8AC3E}">
        <p14:creationId xmlns:p14="http://schemas.microsoft.com/office/powerpoint/2010/main" val="455867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50FF7D4-2BBA-4021-9252-06FE9D3B2386}"/>
              </a:ext>
            </a:extLst>
          </p:cNvPr>
          <p:cNvPicPr>
            <a:picLocks noChangeAspect="1"/>
          </p:cNvPicPr>
          <p:nvPr/>
        </p:nvPicPr>
        <p:blipFill>
          <a:blip r:embed="rId3"/>
          <a:stretch>
            <a:fillRect/>
          </a:stretch>
        </p:blipFill>
        <p:spPr>
          <a:xfrm>
            <a:off x="0" y="0"/>
            <a:ext cx="12192000" cy="749046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5807968"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Confiar </a:t>
            </a:r>
            <a:r>
              <a:rPr lang="pt-BR" sz="5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nEle</a:t>
            </a:r>
            <a:endPar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endParaRPr>
          </a:p>
        </p:txBody>
      </p:sp>
    </p:spTree>
    <p:extLst>
      <p:ext uri="{BB962C8B-B14F-4D97-AF65-F5344CB8AC3E}">
        <p14:creationId xmlns:p14="http://schemas.microsoft.com/office/powerpoint/2010/main" val="2379802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3BBE03A-FC55-465C-B63A-EF874C840F9B}"/>
              </a:ext>
            </a:extLst>
          </p:cNvPr>
          <p:cNvPicPr>
            <a:picLocks noChangeAspect="1"/>
          </p:cNvPicPr>
          <p:nvPr/>
        </p:nvPicPr>
        <p:blipFill>
          <a:blip r:embed="rId3"/>
          <a:stretch>
            <a:fillRect/>
          </a:stretch>
        </p:blipFill>
        <p:spPr>
          <a:xfrm>
            <a:off x="0" y="-1470660"/>
            <a:ext cx="12192000" cy="979932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Conversão: renunciar as ambições</a:t>
            </a:r>
          </a:p>
        </p:txBody>
      </p:sp>
    </p:spTree>
    <p:extLst>
      <p:ext uri="{BB962C8B-B14F-4D97-AF65-F5344CB8AC3E}">
        <p14:creationId xmlns:p14="http://schemas.microsoft.com/office/powerpoint/2010/main" val="501853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3ED02484-469A-4A97-BE0C-DF4E288D88A9}"/>
              </a:ext>
            </a:extLst>
          </p:cNvPr>
          <p:cNvPicPr>
            <a:picLocks noChangeAspect="1"/>
          </p:cNvPicPr>
          <p:nvPr/>
        </p:nvPicPr>
        <p:blipFill>
          <a:blip r:embed="rId3"/>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Olhar para a cruz</a:t>
            </a:r>
          </a:p>
        </p:txBody>
      </p:sp>
    </p:spTree>
    <p:extLst>
      <p:ext uri="{BB962C8B-B14F-4D97-AF65-F5344CB8AC3E}">
        <p14:creationId xmlns:p14="http://schemas.microsoft.com/office/powerpoint/2010/main" val="3578127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8CF402A-6837-4B20-9B1A-2A53B9B7FC4C}"/>
              </a:ext>
            </a:extLst>
          </p:cNvPr>
          <p:cNvPicPr>
            <a:picLocks noChangeAspect="1"/>
          </p:cNvPicPr>
          <p:nvPr/>
        </p:nvPicPr>
        <p:blipFill>
          <a:blip r:embed="rId3"/>
          <a:stretch>
            <a:fillRect/>
          </a:stretch>
        </p:blipFill>
        <p:spPr>
          <a:xfrm>
            <a:off x="0" y="-381000"/>
            <a:ext cx="12192000" cy="7620000"/>
          </a:xfrm>
          <a:prstGeom prst="rect">
            <a:avLst/>
          </a:prstGeom>
        </p:spPr>
      </p:pic>
    </p:spTree>
    <p:extLst>
      <p:ext uri="{BB962C8B-B14F-4D97-AF65-F5344CB8AC3E}">
        <p14:creationId xmlns:p14="http://schemas.microsoft.com/office/powerpoint/2010/main" val="1745725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23E81CC-12E3-4F08-8710-772D261A0CBF}"/>
              </a:ext>
            </a:extLst>
          </p:cNvPr>
          <p:cNvPicPr>
            <a:picLocks noChangeAspect="1"/>
          </p:cNvPicPr>
          <p:nvPr/>
        </p:nvPicPr>
        <p:blipFill>
          <a:blip r:embed="rId3"/>
          <a:stretch>
            <a:fillRect/>
          </a:stretch>
        </p:blipFill>
        <p:spPr>
          <a:xfrm>
            <a:off x="0" y="-933451"/>
            <a:ext cx="12192000" cy="8724901"/>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1991544" y="5385990"/>
            <a:ext cx="8136904" cy="923330"/>
          </a:xfrm>
          <a:prstGeom prst="rect">
            <a:avLst/>
          </a:prstGeom>
          <a:noFill/>
        </p:spPr>
        <p:txBody>
          <a:bodyPr>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Lucas 22.14-30</a:t>
            </a:r>
          </a:p>
        </p:txBody>
      </p:sp>
    </p:spTree>
    <p:extLst>
      <p:ext uri="{BB962C8B-B14F-4D97-AF65-F5344CB8AC3E}">
        <p14:creationId xmlns:p14="http://schemas.microsoft.com/office/powerpoint/2010/main" val="966632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17593C0-08D3-4CBC-8A41-5BE2656D4280}"/>
              </a:ext>
            </a:extLst>
          </p:cNvPr>
          <p:cNvPicPr>
            <a:picLocks noChangeAspect="1"/>
          </p:cNvPicPr>
          <p:nvPr/>
        </p:nvPicPr>
        <p:blipFill>
          <a:blip r:embed="rId3"/>
          <a:stretch>
            <a:fillRect/>
          </a:stretch>
        </p:blipFill>
        <p:spPr>
          <a:xfrm>
            <a:off x="0" y="-381000"/>
            <a:ext cx="12192000" cy="7620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Contexto</a:t>
            </a:r>
          </a:p>
        </p:txBody>
      </p:sp>
    </p:spTree>
    <p:extLst>
      <p:ext uri="{BB962C8B-B14F-4D97-AF65-F5344CB8AC3E}">
        <p14:creationId xmlns:p14="http://schemas.microsoft.com/office/powerpoint/2010/main" val="37732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579A163-2CF2-4B3B-9A09-B0211E82A28A}"/>
              </a:ext>
            </a:extLst>
          </p:cNvPr>
          <p:cNvPicPr>
            <a:picLocks noChangeAspect="1"/>
          </p:cNvPicPr>
          <p:nvPr/>
        </p:nvPicPr>
        <p:blipFill>
          <a:blip r:embed="rId3"/>
          <a:stretch>
            <a:fillRect/>
          </a:stretch>
        </p:blipFill>
        <p:spPr>
          <a:xfrm>
            <a:off x="0" y="-636270"/>
            <a:ext cx="12192000" cy="813054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Ambição</a:t>
            </a:r>
          </a:p>
        </p:txBody>
      </p:sp>
    </p:spTree>
    <p:extLst>
      <p:ext uri="{BB962C8B-B14F-4D97-AF65-F5344CB8AC3E}">
        <p14:creationId xmlns:p14="http://schemas.microsoft.com/office/powerpoint/2010/main" val="3227840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3997053A-0478-46F4-AE91-D314CFCE385E}"/>
              </a:ext>
            </a:extLst>
          </p:cNvPr>
          <p:cNvPicPr>
            <a:picLocks noChangeAspect="1"/>
          </p:cNvPicPr>
          <p:nvPr/>
        </p:nvPicPr>
        <p:blipFill>
          <a:blip r:embed="rId3"/>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Maior? Melhor?</a:t>
            </a:r>
          </a:p>
        </p:txBody>
      </p:sp>
    </p:spTree>
    <p:extLst>
      <p:ext uri="{BB962C8B-B14F-4D97-AF65-F5344CB8AC3E}">
        <p14:creationId xmlns:p14="http://schemas.microsoft.com/office/powerpoint/2010/main" val="2797555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E8C4865E-BCD0-4DE6-91F6-8D39A09F75FC}"/>
              </a:ext>
            </a:extLst>
          </p:cNvPr>
          <p:cNvPicPr>
            <a:picLocks noChangeAspect="1"/>
          </p:cNvPicPr>
          <p:nvPr/>
        </p:nvPicPr>
        <p:blipFill>
          <a:blip r:embed="rId3"/>
          <a:stretch>
            <a:fillRect/>
          </a:stretch>
        </p:blipFill>
        <p:spPr>
          <a:xfrm>
            <a:off x="-1" y="-190500"/>
            <a:ext cx="12766215" cy="757994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5951984" y="1844824"/>
            <a:ext cx="6096000" cy="2585323"/>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Ter</a:t>
            </a:r>
          </a:p>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Autopromoção</a:t>
            </a:r>
          </a:p>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Foco no eu</a:t>
            </a:r>
          </a:p>
        </p:txBody>
      </p:sp>
    </p:spTree>
    <p:extLst>
      <p:ext uri="{BB962C8B-B14F-4D97-AF65-F5344CB8AC3E}">
        <p14:creationId xmlns:p14="http://schemas.microsoft.com/office/powerpoint/2010/main" val="1606926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353EDBD-38EB-410E-AC3D-F176B8F550B9}"/>
              </a:ext>
            </a:extLst>
          </p:cNvPr>
          <p:cNvPicPr>
            <a:picLocks noChangeAspect="1"/>
          </p:cNvPicPr>
          <p:nvPr/>
        </p:nvPicPr>
        <p:blipFill>
          <a:blip r:embed="rId3"/>
          <a:stretch>
            <a:fillRect/>
          </a:stretch>
        </p:blipFill>
        <p:spPr>
          <a:xfrm>
            <a:off x="1" y="0"/>
            <a:ext cx="12504711" cy="7431262"/>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476672"/>
            <a:ext cx="12192000" cy="923330"/>
          </a:xfrm>
          <a:prstGeom prst="rect">
            <a:avLst/>
          </a:prstGeom>
          <a:noFill/>
        </p:spPr>
        <p:txBody>
          <a:bodyPr wrap="square">
            <a:spAutoFit/>
          </a:bodyPr>
          <a:lstStyle/>
          <a:p>
            <a:pPr algn="ctr" eaLnBrk="1" hangingPunct="1">
              <a:defRPr/>
            </a:pPr>
            <a:r>
              <a:rPr lang="pt-BR" sz="5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Mt</a:t>
            </a: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18 – ser como uma criança</a:t>
            </a:r>
          </a:p>
        </p:txBody>
      </p:sp>
    </p:spTree>
    <p:extLst>
      <p:ext uri="{BB962C8B-B14F-4D97-AF65-F5344CB8AC3E}">
        <p14:creationId xmlns:p14="http://schemas.microsoft.com/office/powerpoint/2010/main" val="1532173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07D1603F-448D-4B2D-B4C4-D4083221EB21}"/>
              </a:ext>
            </a:extLst>
          </p:cNvPr>
          <p:cNvPicPr>
            <a:picLocks noChangeAspect="1"/>
          </p:cNvPicPr>
          <p:nvPr/>
        </p:nvPicPr>
        <p:blipFill>
          <a:blip r:embed="rId3"/>
          <a:stretch>
            <a:fillRect/>
          </a:stretch>
        </p:blipFill>
        <p:spPr>
          <a:xfrm>
            <a:off x="0" y="11430"/>
            <a:ext cx="12192000" cy="683514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692696"/>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Problema profundo</a:t>
            </a:r>
          </a:p>
        </p:txBody>
      </p:sp>
    </p:spTree>
    <p:extLst>
      <p:ext uri="{BB962C8B-B14F-4D97-AF65-F5344CB8AC3E}">
        <p14:creationId xmlns:p14="http://schemas.microsoft.com/office/powerpoint/2010/main" val="2495630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A31A8F9-C5EB-4CA1-B5F1-6F038B2FC990}"/>
              </a:ext>
            </a:extLst>
          </p:cNvPr>
          <p:cNvPicPr>
            <a:picLocks noChangeAspect="1"/>
          </p:cNvPicPr>
          <p:nvPr/>
        </p:nvPicPr>
        <p:blipFill>
          <a:blip r:embed="rId3"/>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5879976" y="1916832"/>
            <a:ext cx="6096000" cy="1938992"/>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Consequências: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arruína a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paz interior</a:t>
            </a:r>
          </a:p>
        </p:txBody>
      </p:sp>
    </p:spTree>
    <p:extLst>
      <p:ext uri="{BB962C8B-B14F-4D97-AF65-F5344CB8AC3E}">
        <p14:creationId xmlns:p14="http://schemas.microsoft.com/office/powerpoint/2010/main" val="2993995845"/>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TotalTime>
  <Words>2098</Words>
  <Application>Microsoft Office PowerPoint</Application>
  <PresentationFormat>Widescreen</PresentationFormat>
  <Paragraphs>93</Paragraphs>
  <Slides>16</Slides>
  <Notes>16</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16</vt:i4>
      </vt:variant>
    </vt:vector>
  </HeadingPairs>
  <TitlesOfParts>
    <vt:vector size="22" baseType="lpstr">
      <vt:lpstr>Arial</vt:lpstr>
      <vt:lpstr>Berlin Sans FB</vt:lpstr>
      <vt:lpstr>Berlin Sans FB Demi</vt:lpstr>
      <vt:lpstr>Calibri</vt:lpstr>
      <vt:lpstr>Droid Sans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LIÇÃO DA ESCOLA SABATINA 3 T 2021</dc:subject>
  <dc:creator>4TONS - Pr. Marcelo Augusto de Carvalho</dc:creator>
  <cp:keywords>www.4tons.com.br</cp:keywords>
  <dc:description>COMÉRCIO PROIBIDO. USO PESSOAL</dc:description>
  <cp:lastModifiedBy>UCB - Marcelo Augusto de Carvalho</cp:lastModifiedBy>
  <cp:revision>65</cp:revision>
  <dcterms:created xsi:type="dcterms:W3CDTF">2020-11-08T13:12:27Z</dcterms:created>
  <dcterms:modified xsi:type="dcterms:W3CDTF">2021-08-30T22:47:17Z</dcterms:modified>
  <cp:category>MINISTÉRIO DA SAÚDE-DESCANSO</cp:category>
</cp:coreProperties>
</file>